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5" r:id="rId9"/>
    <p:sldId id="264" r:id="rId10"/>
    <p:sldId id="266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2" r:id="rId25"/>
    <p:sldId id="283" r:id="rId26"/>
    <p:sldId id="284" r:id="rId27"/>
    <p:sldId id="281" r:id="rId28"/>
    <p:sldId id="286" r:id="rId29"/>
    <p:sldId id="287" r:id="rId30"/>
    <p:sldId id="288" r:id="rId31"/>
    <p:sldId id="290" r:id="rId32"/>
    <p:sldId id="291" r:id="rId33"/>
    <p:sldId id="292" r:id="rId34"/>
    <p:sldId id="294" r:id="rId35"/>
    <p:sldId id="293" r:id="rId36"/>
    <p:sldId id="295" r:id="rId37"/>
    <p:sldId id="27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CFD9D-1634-41FE-9942-C152C299F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36129-1C89-44A2-921E-D184A3AAB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5325D-5877-4438-9559-02061960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D63B4-6A5D-4D06-BEA0-0E4272D7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E48AE-F122-4CFB-AC39-BB82BFC59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9C775-DC00-42E4-B5D8-494D86A1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2EF03F-85C3-45B6-B23A-CB290A47C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5AF508-F9C1-4DDB-8197-F7CE23C47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32D32-861F-45F5-9C4C-2E4E506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67E83-7595-46D8-BAAC-EC968FC4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345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240137-89AF-42A3-99FE-2A1B94631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E8DB00-4329-44BD-91A9-889930BFA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DBF2E-480B-4EF4-BCCA-A21BCFA1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94087-45D0-4C86-A738-78A5FBBE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667F-F360-4998-99EF-092B73C4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1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C1205-1839-4A07-A0FB-084D405E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1C95A-F140-4AA7-8FCB-09AA068E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5BDD5-CCB5-4027-9E01-A27BF0E2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4E6E5-FAD0-4C8E-AADB-7475DB87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BFEDC-8699-4C1A-A70E-A1B140B2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72C98-8B39-4CCE-8086-E2C77514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E1012F-769B-49C4-9BFA-559487F27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56A9C6-05E8-410F-B7D6-72542768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B89B86-58DB-4DF9-AB48-7923887BE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0C1BAF-BE5B-410E-BD99-3CF12B40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988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00963-1C04-4F84-AA85-F59EEAF7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44E58-F877-41AE-B581-9E38A9D14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55E05-95BD-4842-A6CB-E9E08EC91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042B9F-07F1-4F87-A3EF-650AE64B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95EF3-3A3F-4AF6-BA36-F5551E8D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878E60-1C4E-4947-97EF-B04CB888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9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928B3-B6D0-4C71-8D6A-9C79716E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50BC7-162E-46FC-A855-A8449D99E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215D32-3A7C-4E83-ADAA-BB55B12F6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43DA62-DCC6-467E-A43A-9119241DA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AA940-F93C-419C-ACE9-B0156ED20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7CADFE-6100-49EC-8C2F-2F25EE414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E803B7-967A-418B-9842-E295DDDFC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AD412-A58C-4480-89CB-34E9974A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04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5921C-80D7-450D-BE79-AF94AAC8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ED50F6-C8D7-4163-BF88-7DDF2D77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E4C6CE-79F6-403D-95FC-6285ABAE3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BC5B3A-FD69-4186-B800-1199021A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25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73363AB-E354-4FC7-B49C-0CE32C08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C78A0B-6F2C-4687-ADBB-9C0B4F6D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61AEB-BA84-47C6-ADFA-5DEAB56B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2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4F0E3-C6E2-4D36-8A4B-8F4426AB0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37780-F231-4A65-A845-51BF2AE76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DF03E-2074-4DB3-9716-7719DDC37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85742-A254-498F-8603-6373D88D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221E23-6018-4785-9577-276801FE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78EB29-2E7F-4A6A-9A48-F0838AEA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7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D57A6-CCDB-41F2-9C00-F5D686BE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0808EA-FBD9-4A77-B2EB-5BC4FD285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150D3-3E12-4FDE-829D-F99595DBC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AF0CF-27CB-426D-BCF0-E287A482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093BF-FDDB-485D-9082-0EDF6E9E4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4576D-68E2-4EF2-942C-231BA6F9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6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609DE9-4CE0-4636-83DB-3A54BC82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C5DCE4-3FCD-4DA7-B250-6E435857F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614C1-E8B1-4816-9E9A-24D2BA6FB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9330E-1E48-4EA9-A0AF-4DC3D20237BC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24053-919A-4B0D-B27F-7DDC6D77E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881288-36A3-4A77-9856-D75B50B9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58ACF-13A5-4496-BC19-B0A159DEF1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8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fi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algorithmic-society/machine-learning-a-newer-version-of-a-lean-thinking-tool-fbc460074e50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nvidia-reportedly-preparing-geforce-titan-gpu-gk110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ko/%EC%BB%B4%ED%93%A8%ED%84%B0-%EC%84%9C%EB%B2%84-%EC%84%9C%EB%B2%84-%EC%BB%B4%ED%93%A8%ED%84%B0-%ED%88%AC%EB%AA%85%ED%95%9C-png-%EC%84%9C%EB%B2%84-%EB%9E%99-%EA%B8%B0%EC%88%A0-1419138/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-desk-man-pictogram-work-310426/" TargetMode="External"/><Relationship Id="rId7" Type="http://schemas.openxmlformats.org/officeDocument/2006/relationships/hyperlink" Target="https://pixabay.com/ko/%EC%BB%B4%ED%93%A8%ED%84%B0-%EC%84%9C%EB%B2%84-%EC%84%9C%EB%B2%84-%EC%BB%B4%ED%93%A8%ED%84%B0-%ED%88%AC%EB%AA%85%ED%95%9C-png-%EC%84%9C%EB%B2%84-%EB%9E%99-%EA%B8%B0%EC%88%A0-1419138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ccftech.com/nvidia-reportedly-preparing-geforce-titan-gpu-gk110/" TargetMode="Externa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wccftech.com/nvidia-reportedly-preparing-geforce-titan-gpu-gk110/" TargetMode="External"/><Relationship Id="rId7" Type="http://schemas.openxmlformats.org/officeDocument/2006/relationships/hyperlink" Target="https://pixabay.com/en/computer-desk-man-pictogram-work-310426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ko/%EC%BB%B4%ED%93%A8%ED%84%B0-%EC%84%9C%EB%B2%84-%EC%84%9C%EB%B2%84-%EC%BB%B4%ED%93%A8%ED%84%B0-%ED%88%AC%EB%AA%85%ED%95%9C-png-%EC%84%9C%EB%B2%84-%EB%9E%99-%EA%B8%B0%EC%88%A0-1419138/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pixabay.com/en/computer-desk-man-pictogram-work-310426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5.svg"/><Relationship Id="rId3" Type="http://schemas.openxmlformats.org/officeDocument/2006/relationships/hyperlink" Target="https://pixabay.com/en/computer-desk-man-pictogram-work-310426/" TargetMode="External"/><Relationship Id="rId21" Type="http://schemas.openxmlformats.org/officeDocument/2006/relationships/image" Target="../media/image27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s://pixabay.com/en/chemical-science-science-icon-1293762/" TargetMode="Externa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s://svgsilh.com/ko/image/147010.html" TargetMode="External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20.svg"/><Relationship Id="rId19" Type="http://schemas.openxmlformats.org/officeDocument/2006/relationships/hyperlink" Target="https://svgsilh.com/ko/image/296843.htm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openxmlformats.org/officeDocument/2006/relationships/hyperlink" Target="https://svgsilh.com/ko/image/37507.html" TargetMode="External"/><Relationship Id="rId22" Type="http://schemas.openxmlformats.org/officeDocument/2006/relationships/hyperlink" Target="https://svgsilh.com/ko/607d8b/tag/%EC%95%A1%EC%B2%B4-3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ko/image/37507.html" TargetMode="External"/><Relationship Id="rId13" Type="http://schemas.openxmlformats.org/officeDocument/2006/relationships/hyperlink" Target="https://svgsilh.com/ko/607d8b/tag/%EC%95%A1%EC%B2%B4-3.html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17" Type="http://schemas.openxmlformats.org/officeDocument/2006/relationships/image" Target="../media/image29.png"/><Relationship Id="rId2" Type="http://schemas.openxmlformats.org/officeDocument/2006/relationships/image" Target="../media/image28.jpeg"/><Relationship Id="rId16" Type="http://schemas.openxmlformats.org/officeDocument/2006/relationships/hyperlink" Target="https://svgsilh.com/ko/image/29684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hyperlink" Target="https://svgsilh.com/ko/image/147010.html" TargetMode="External"/><Relationship Id="rId15" Type="http://schemas.openxmlformats.org/officeDocument/2006/relationships/image" Target="../media/image25.svg"/><Relationship Id="rId10" Type="http://schemas.openxmlformats.org/officeDocument/2006/relationships/hyperlink" Target="https://pixabay.com/en/chemical-science-science-icon-1293762/" TargetMode="External"/><Relationship Id="rId4" Type="http://schemas.openxmlformats.org/officeDocument/2006/relationships/image" Target="../media/image20.svg"/><Relationship Id="rId9" Type="http://schemas.openxmlformats.org/officeDocument/2006/relationships/image" Target="../media/image23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31.png"/><Relationship Id="rId21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hyperlink" Target="https://svgsilh.com/ko/image/37507.html" TargetMode="External"/><Relationship Id="rId17" Type="http://schemas.openxmlformats.org/officeDocument/2006/relationships/hyperlink" Target="https://svgsilh.com/ko/image/296843.html" TargetMode="External"/><Relationship Id="rId25" Type="http://schemas.openxmlformats.org/officeDocument/2006/relationships/image" Target="../media/image17.png"/><Relationship Id="rId2" Type="http://schemas.openxmlformats.org/officeDocument/2006/relationships/image" Target="../media/image30.png"/><Relationship Id="rId16" Type="http://schemas.openxmlformats.org/officeDocument/2006/relationships/image" Target="../media/image25.svg"/><Relationship Id="rId20" Type="http://schemas.openxmlformats.org/officeDocument/2006/relationships/hyperlink" Target="https://svgsilh.com/ko/607d8b/tag/%EC%95%A1%EC%B2%B4-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1448067" TargetMode="External"/><Relationship Id="rId11" Type="http://schemas.openxmlformats.org/officeDocument/2006/relationships/image" Target="../media/image22.svg"/><Relationship Id="rId24" Type="http://schemas.openxmlformats.org/officeDocument/2006/relationships/image" Target="../media/image16.png"/><Relationship Id="rId5" Type="http://schemas.openxmlformats.org/officeDocument/2006/relationships/image" Target="../media/image32.jpg"/><Relationship Id="rId15" Type="http://schemas.openxmlformats.org/officeDocument/2006/relationships/image" Target="../media/image24.png"/><Relationship Id="rId23" Type="http://schemas.openxmlformats.org/officeDocument/2006/relationships/image" Target="../media/image15.png"/><Relationship Id="rId10" Type="http://schemas.openxmlformats.org/officeDocument/2006/relationships/image" Target="../media/image21.png"/><Relationship Id="rId19" Type="http://schemas.openxmlformats.org/officeDocument/2006/relationships/image" Target="../media/image27.svg"/><Relationship Id="rId4" Type="http://schemas.openxmlformats.org/officeDocument/2006/relationships/hyperlink" Target="https://openclipart.org/detail/174493/database%20symbol%20labelled" TargetMode="External"/><Relationship Id="rId9" Type="http://schemas.openxmlformats.org/officeDocument/2006/relationships/hyperlink" Target="https://svgsilh.com/ko/image/147010.html" TargetMode="External"/><Relationship Id="rId14" Type="http://schemas.openxmlformats.org/officeDocument/2006/relationships/hyperlink" Target="https://pixabay.com/en/chemical-science-science-icon-1293762/" TargetMode="External"/><Relationship Id="rId2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BFCC7-7C31-4D54-B5D4-0252116FB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Machine Learning </a:t>
            </a:r>
            <a:br>
              <a:rPr lang="en-US" altLang="ko-KR" dirty="0"/>
            </a:br>
            <a:r>
              <a:rPr lang="en-US" altLang="ko-KR" dirty="0"/>
              <a:t>Workflow </a:t>
            </a:r>
            <a:r>
              <a:rPr lang="ko-KR" altLang="en-US" dirty="0"/>
              <a:t>구조 살펴보기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524747-2BF6-4635-A4B8-A56FF4DC9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Study group &lt;Awesome </a:t>
            </a:r>
            <a:r>
              <a:rPr lang="en-US" altLang="ko-KR" dirty="0" err="1"/>
              <a:t>MLops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ko-KR" altLang="en-US" dirty="0"/>
              <a:t>윤성국</a:t>
            </a:r>
          </a:p>
        </p:txBody>
      </p:sp>
    </p:spTree>
    <p:extLst>
      <p:ext uri="{BB962C8B-B14F-4D97-AF65-F5344CB8AC3E}">
        <p14:creationId xmlns:p14="http://schemas.microsoft.com/office/powerpoint/2010/main" val="3459651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71453C-A678-4436-B45A-95C530CAD98C}"/>
              </a:ext>
            </a:extLst>
          </p:cNvPr>
          <p:cNvSpPr txBox="1"/>
          <p:nvPr/>
        </p:nvSpPr>
        <p:spPr>
          <a:xfrm>
            <a:off x="3643618" y="1303972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Yee~~</a:t>
            </a:r>
            <a:r>
              <a:rPr lang="ko-KR" altLang="en-US" sz="2400" dirty="0" err="1"/>
              <a:t>쁜</a:t>
            </a:r>
            <a:r>
              <a:rPr lang="ko-KR" altLang="en-US" sz="2400" dirty="0"/>
              <a:t> 데이터를 </a:t>
            </a:r>
            <a:r>
              <a:rPr lang="ko-KR" altLang="en-US" sz="2400" dirty="0" err="1"/>
              <a:t>얻기위한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33240-098F-48D6-B34E-45B1761FA050}"/>
              </a:ext>
            </a:extLst>
          </p:cNvPr>
          <p:cNvSpPr txBox="1"/>
          <p:nvPr/>
        </p:nvSpPr>
        <p:spPr>
          <a:xfrm>
            <a:off x="2857500" y="1765637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preprocessing</a:t>
            </a:r>
            <a:endParaRPr lang="ko-KR" alt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FBB96-B7E4-42C0-A3BE-493C9015DB7D}"/>
              </a:ext>
            </a:extLst>
          </p:cNvPr>
          <p:cNvSpPr txBox="1"/>
          <p:nvPr/>
        </p:nvSpPr>
        <p:spPr>
          <a:xfrm>
            <a:off x="1857375" y="3114674"/>
            <a:ext cx="311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Data Cleaning</a:t>
            </a:r>
            <a:endParaRPr lang="ko-KR" alt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375E2-B486-46D0-B38B-FB8A0DB1DC55}"/>
              </a:ext>
            </a:extLst>
          </p:cNvPr>
          <p:cNvSpPr txBox="1"/>
          <p:nvPr/>
        </p:nvSpPr>
        <p:spPr>
          <a:xfrm>
            <a:off x="6753225" y="3114675"/>
            <a:ext cx="3971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Feature engineering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B1EC4-6C1E-4D9B-AF9B-7BD882765E05}"/>
              </a:ext>
            </a:extLst>
          </p:cNvPr>
          <p:cNvSpPr txBox="1"/>
          <p:nvPr/>
        </p:nvSpPr>
        <p:spPr>
          <a:xfrm>
            <a:off x="1238250" y="3905250"/>
            <a:ext cx="415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쓸데없는 부분 제거</a:t>
            </a:r>
            <a:endParaRPr lang="en-US" altLang="ko-KR" dirty="0"/>
          </a:p>
          <a:p>
            <a:pPr algn="ctr"/>
            <a:r>
              <a:rPr lang="ko-KR" altLang="en-US" dirty="0"/>
              <a:t>노이즈 제거</a:t>
            </a:r>
            <a:endParaRPr lang="en-US" altLang="ko-KR" dirty="0"/>
          </a:p>
          <a:p>
            <a:pPr algn="ctr"/>
            <a:r>
              <a:rPr lang="ko-KR" altLang="en-US" dirty="0"/>
              <a:t>이상한 부분 수정</a:t>
            </a:r>
            <a:endParaRPr lang="en-US" altLang="ko-KR" dirty="0"/>
          </a:p>
        </p:txBody>
      </p:sp>
      <p:pic>
        <p:nvPicPr>
          <p:cNvPr id="1026" name="Picture 2" descr="íë¡í ì¤ íì±ì íì ëí ì´ë¯¸ì§ ê²ìê²°ê³¼">
            <a:extLst>
              <a:ext uri="{FF2B5EF4-FFF2-40B4-BE49-F238E27FC236}">
                <a16:creationId xmlns:a16="http://schemas.microsoft.com/office/drawing/2014/main" id="{11E6169A-9B2E-4DE0-915D-70042CD4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920676"/>
            <a:ext cx="34480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712008-8ABD-475F-9BC6-32FC87BF0F78}"/>
              </a:ext>
            </a:extLst>
          </p:cNvPr>
          <p:cNvSpPr txBox="1"/>
          <p:nvPr/>
        </p:nvSpPr>
        <p:spPr>
          <a:xfrm>
            <a:off x="1514475" y="6336747"/>
            <a:ext cx="36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그렇다고 프로토스 행성정화 마냥 싹 태우면 안됨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78C42-6353-4F77-8A32-02FBF2E8D6DB}"/>
              </a:ext>
            </a:extLst>
          </p:cNvPr>
          <p:cNvSpPr txBox="1"/>
          <p:nvPr/>
        </p:nvSpPr>
        <p:spPr>
          <a:xfrm>
            <a:off x="6429376" y="3905250"/>
            <a:ext cx="461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모델이 좋아하는 형태로 변환 </a:t>
            </a:r>
            <a:r>
              <a:rPr lang="en-US" altLang="ko-KR" dirty="0"/>
              <a:t>: Dataset</a:t>
            </a:r>
          </a:p>
          <a:p>
            <a:pPr algn="ctr"/>
            <a:r>
              <a:rPr lang="ko-KR" altLang="en-US" dirty="0"/>
              <a:t>특징 선택</a:t>
            </a:r>
            <a:r>
              <a:rPr lang="en-US" altLang="ko-KR" dirty="0"/>
              <a:t>(feature selection)</a:t>
            </a:r>
          </a:p>
          <a:p>
            <a:pPr algn="ctr"/>
            <a:r>
              <a:rPr lang="ko-KR" altLang="en-US" dirty="0"/>
              <a:t>차원 축소</a:t>
            </a:r>
            <a:r>
              <a:rPr lang="en-US" altLang="ko-KR" dirty="0"/>
              <a:t>(dimension reduction)</a:t>
            </a:r>
          </a:p>
        </p:txBody>
      </p:sp>
      <p:pic>
        <p:nvPicPr>
          <p:cNvPr id="1028" name="Picture 4" descr="ë§¥ì£¼ í¼ì³ì ëí ì´ë¯¸ì§ ê²ìê²°ê³¼">
            <a:extLst>
              <a:ext uri="{FF2B5EF4-FFF2-40B4-BE49-F238E27FC236}">
                <a16:creationId xmlns:a16="http://schemas.microsoft.com/office/drawing/2014/main" id="{5679B207-0898-4455-9825-B966401A5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29583"/>
          <a:stretch/>
        </p:blipFill>
        <p:spPr bwMode="auto">
          <a:xfrm>
            <a:off x="7752245" y="4920676"/>
            <a:ext cx="1782774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BB0882-8EDC-4BE1-9313-D62EC0CF8513}"/>
              </a:ext>
            </a:extLst>
          </p:cNvPr>
          <p:cNvSpPr txBox="1"/>
          <p:nvPr/>
        </p:nvSpPr>
        <p:spPr>
          <a:xfrm>
            <a:off x="7034213" y="6336747"/>
            <a:ext cx="36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그 </a:t>
            </a:r>
            <a:r>
              <a:rPr lang="ko-KR" altLang="en-US" sz="1200" dirty="0" err="1"/>
              <a:t>피처말고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임뫄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7570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7621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E125D6-9F24-4389-ADB1-DF6B3A338200}"/>
              </a:ext>
            </a:extLst>
          </p:cNvPr>
          <p:cNvGrpSpPr/>
          <p:nvPr/>
        </p:nvGrpSpPr>
        <p:grpSpPr>
          <a:xfrm>
            <a:off x="2020160" y="642333"/>
            <a:ext cx="8151680" cy="503038"/>
            <a:chOff x="2325820" y="642333"/>
            <a:chExt cx="8151680" cy="50303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4633B09-72AC-41C6-B7FD-6CF439B97357}"/>
                </a:ext>
              </a:extLst>
            </p:cNvPr>
            <p:cNvSpPr/>
            <p:nvPr/>
          </p:nvSpPr>
          <p:spPr>
            <a:xfrm>
              <a:off x="2325820" y="642333"/>
              <a:ext cx="8151680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화살표: 갈매기형 수장 36">
              <a:extLst>
                <a:ext uri="{FF2B5EF4-FFF2-40B4-BE49-F238E27FC236}">
                  <a16:creationId xmlns:a16="http://schemas.microsoft.com/office/drawing/2014/main" id="{7CF43263-B586-44A9-B97D-B16D936B4516}"/>
                </a:ext>
              </a:extLst>
            </p:cNvPr>
            <p:cNvSpPr/>
            <p:nvPr/>
          </p:nvSpPr>
          <p:spPr>
            <a:xfrm>
              <a:off x="2422445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6DF640F8-AE09-4B29-8F2E-844A0FECCF4C}"/>
                </a:ext>
              </a:extLst>
            </p:cNvPr>
            <p:cNvSpPr/>
            <p:nvPr/>
          </p:nvSpPr>
          <p:spPr>
            <a:xfrm>
              <a:off x="2649286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화살표: 갈매기형 수장 38">
              <a:extLst>
                <a:ext uri="{FF2B5EF4-FFF2-40B4-BE49-F238E27FC236}">
                  <a16:creationId xmlns:a16="http://schemas.microsoft.com/office/drawing/2014/main" id="{B065A559-635A-46AF-B1EA-B257ECB21EC8}"/>
                </a:ext>
              </a:extLst>
            </p:cNvPr>
            <p:cNvSpPr/>
            <p:nvPr/>
          </p:nvSpPr>
          <p:spPr>
            <a:xfrm>
              <a:off x="2850795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화살표: 갈매기형 수장 39">
              <a:extLst>
                <a:ext uri="{FF2B5EF4-FFF2-40B4-BE49-F238E27FC236}">
                  <a16:creationId xmlns:a16="http://schemas.microsoft.com/office/drawing/2014/main" id="{E3533B5A-0A45-4A77-AEB0-988C0625CA0C}"/>
                </a:ext>
              </a:extLst>
            </p:cNvPr>
            <p:cNvSpPr/>
            <p:nvPr/>
          </p:nvSpPr>
          <p:spPr>
            <a:xfrm>
              <a:off x="3077635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화살표: 갈매기형 수장 40">
              <a:extLst>
                <a:ext uri="{FF2B5EF4-FFF2-40B4-BE49-F238E27FC236}">
                  <a16:creationId xmlns:a16="http://schemas.microsoft.com/office/drawing/2014/main" id="{0C4EE0D0-F87F-4229-91CB-90C82D10FF03}"/>
                </a:ext>
              </a:extLst>
            </p:cNvPr>
            <p:cNvSpPr/>
            <p:nvPr/>
          </p:nvSpPr>
          <p:spPr>
            <a:xfrm>
              <a:off x="327914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59156DC4-3A28-4ECB-959A-BCF7384D8126}"/>
                </a:ext>
              </a:extLst>
            </p:cNvPr>
            <p:cNvSpPr/>
            <p:nvPr/>
          </p:nvSpPr>
          <p:spPr>
            <a:xfrm>
              <a:off x="3505985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화살표: 갈매기형 수장 42">
              <a:extLst>
                <a:ext uri="{FF2B5EF4-FFF2-40B4-BE49-F238E27FC236}">
                  <a16:creationId xmlns:a16="http://schemas.microsoft.com/office/drawing/2014/main" id="{254183CD-A629-4C81-91BB-A1563746D4E5}"/>
                </a:ext>
              </a:extLst>
            </p:cNvPr>
            <p:cNvSpPr/>
            <p:nvPr/>
          </p:nvSpPr>
          <p:spPr>
            <a:xfrm>
              <a:off x="370749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화살표: 갈매기형 수장 43">
              <a:extLst>
                <a:ext uri="{FF2B5EF4-FFF2-40B4-BE49-F238E27FC236}">
                  <a16:creationId xmlns:a16="http://schemas.microsoft.com/office/drawing/2014/main" id="{AF898908-7E1E-43A6-BA1B-589564B2B182}"/>
                </a:ext>
              </a:extLst>
            </p:cNvPr>
            <p:cNvSpPr/>
            <p:nvPr/>
          </p:nvSpPr>
          <p:spPr>
            <a:xfrm>
              <a:off x="3934335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화살표: 갈매기형 수장 44">
              <a:extLst>
                <a:ext uri="{FF2B5EF4-FFF2-40B4-BE49-F238E27FC236}">
                  <a16:creationId xmlns:a16="http://schemas.microsoft.com/office/drawing/2014/main" id="{037AA0EC-798C-4BAD-A56E-4D8BD6997F15}"/>
                </a:ext>
              </a:extLst>
            </p:cNvPr>
            <p:cNvSpPr/>
            <p:nvPr/>
          </p:nvSpPr>
          <p:spPr>
            <a:xfrm>
              <a:off x="413584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화살표: 갈매기형 수장 45">
              <a:extLst>
                <a:ext uri="{FF2B5EF4-FFF2-40B4-BE49-F238E27FC236}">
                  <a16:creationId xmlns:a16="http://schemas.microsoft.com/office/drawing/2014/main" id="{69E34C5C-D31F-4860-B625-5E372C839AF4}"/>
                </a:ext>
              </a:extLst>
            </p:cNvPr>
            <p:cNvSpPr/>
            <p:nvPr/>
          </p:nvSpPr>
          <p:spPr>
            <a:xfrm>
              <a:off x="436268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화살표: 갈매기형 수장 46">
              <a:extLst>
                <a:ext uri="{FF2B5EF4-FFF2-40B4-BE49-F238E27FC236}">
                  <a16:creationId xmlns:a16="http://schemas.microsoft.com/office/drawing/2014/main" id="{A5BFCFE9-5EB7-469B-BEF9-4E659DA3437D}"/>
                </a:ext>
              </a:extLst>
            </p:cNvPr>
            <p:cNvSpPr/>
            <p:nvPr/>
          </p:nvSpPr>
          <p:spPr>
            <a:xfrm>
              <a:off x="456419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화살표: 갈매기형 수장 47">
              <a:extLst>
                <a:ext uri="{FF2B5EF4-FFF2-40B4-BE49-F238E27FC236}">
                  <a16:creationId xmlns:a16="http://schemas.microsoft.com/office/drawing/2014/main" id="{046632AA-F057-42C9-BA53-1DF20633DA9E}"/>
                </a:ext>
              </a:extLst>
            </p:cNvPr>
            <p:cNvSpPr/>
            <p:nvPr/>
          </p:nvSpPr>
          <p:spPr>
            <a:xfrm>
              <a:off x="479103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화살표: 갈매기형 수장 48">
              <a:extLst>
                <a:ext uri="{FF2B5EF4-FFF2-40B4-BE49-F238E27FC236}">
                  <a16:creationId xmlns:a16="http://schemas.microsoft.com/office/drawing/2014/main" id="{62D0ED17-4240-401F-98B6-737280CFAE20}"/>
                </a:ext>
              </a:extLst>
            </p:cNvPr>
            <p:cNvSpPr/>
            <p:nvPr/>
          </p:nvSpPr>
          <p:spPr>
            <a:xfrm>
              <a:off x="499254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화살표: 갈매기형 수장 49">
              <a:extLst>
                <a:ext uri="{FF2B5EF4-FFF2-40B4-BE49-F238E27FC236}">
                  <a16:creationId xmlns:a16="http://schemas.microsoft.com/office/drawing/2014/main" id="{E8C70101-8320-40C0-8ACB-2C824C3CFFF9}"/>
                </a:ext>
              </a:extLst>
            </p:cNvPr>
            <p:cNvSpPr/>
            <p:nvPr/>
          </p:nvSpPr>
          <p:spPr>
            <a:xfrm>
              <a:off x="521938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화살표: 갈매기형 수장 50">
              <a:extLst>
                <a:ext uri="{FF2B5EF4-FFF2-40B4-BE49-F238E27FC236}">
                  <a16:creationId xmlns:a16="http://schemas.microsoft.com/office/drawing/2014/main" id="{C5BA4291-591A-4F92-AF31-3A0D6C4751A7}"/>
                </a:ext>
              </a:extLst>
            </p:cNvPr>
            <p:cNvSpPr/>
            <p:nvPr/>
          </p:nvSpPr>
          <p:spPr>
            <a:xfrm>
              <a:off x="542089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화살표: 갈매기형 수장 51">
              <a:extLst>
                <a:ext uri="{FF2B5EF4-FFF2-40B4-BE49-F238E27FC236}">
                  <a16:creationId xmlns:a16="http://schemas.microsoft.com/office/drawing/2014/main" id="{0E8CE696-5EBE-4619-8562-0F6126E55F7E}"/>
                </a:ext>
              </a:extLst>
            </p:cNvPr>
            <p:cNvSpPr/>
            <p:nvPr/>
          </p:nvSpPr>
          <p:spPr>
            <a:xfrm>
              <a:off x="5647734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화살표: 갈매기형 수장 52">
              <a:extLst>
                <a:ext uri="{FF2B5EF4-FFF2-40B4-BE49-F238E27FC236}">
                  <a16:creationId xmlns:a16="http://schemas.microsoft.com/office/drawing/2014/main" id="{E0FB8085-5DC4-49ED-A01C-60F8814C182F}"/>
                </a:ext>
              </a:extLst>
            </p:cNvPr>
            <p:cNvSpPr/>
            <p:nvPr/>
          </p:nvSpPr>
          <p:spPr>
            <a:xfrm>
              <a:off x="584924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화살표: 갈매기형 수장 53">
              <a:extLst>
                <a:ext uri="{FF2B5EF4-FFF2-40B4-BE49-F238E27FC236}">
                  <a16:creationId xmlns:a16="http://schemas.microsoft.com/office/drawing/2014/main" id="{089D26DB-1129-45AE-9C0B-8F28478F2AAD}"/>
                </a:ext>
              </a:extLst>
            </p:cNvPr>
            <p:cNvSpPr/>
            <p:nvPr/>
          </p:nvSpPr>
          <p:spPr>
            <a:xfrm>
              <a:off x="607608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화살표: 갈매기형 수장 54">
              <a:extLst>
                <a:ext uri="{FF2B5EF4-FFF2-40B4-BE49-F238E27FC236}">
                  <a16:creationId xmlns:a16="http://schemas.microsoft.com/office/drawing/2014/main" id="{F5E303D9-005C-4DFF-99A8-2047F166917F}"/>
                </a:ext>
              </a:extLst>
            </p:cNvPr>
            <p:cNvSpPr/>
            <p:nvPr/>
          </p:nvSpPr>
          <p:spPr>
            <a:xfrm>
              <a:off x="627759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화살표: 갈매기형 수장 55">
              <a:extLst>
                <a:ext uri="{FF2B5EF4-FFF2-40B4-BE49-F238E27FC236}">
                  <a16:creationId xmlns:a16="http://schemas.microsoft.com/office/drawing/2014/main" id="{9C7532EC-C920-4445-BB58-8D2DD0CECE97}"/>
                </a:ext>
              </a:extLst>
            </p:cNvPr>
            <p:cNvSpPr/>
            <p:nvPr/>
          </p:nvSpPr>
          <p:spPr>
            <a:xfrm>
              <a:off x="650443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화살표: 갈매기형 수장 56">
              <a:extLst>
                <a:ext uri="{FF2B5EF4-FFF2-40B4-BE49-F238E27FC236}">
                  <a16:creationId xmlns:a16="http://schemas.microsoft.com/office/drawing/2014/main" id="{D2235EFE-D4BE-41C9-818D-FF0E9975868F}"/>
                </a:ext>
              </a:extLst>
            </p:cNvPr>
            <p:cNvSpPr/>
            <p:nvPr/>
          </p:nvSpPr>
          <p:spPr>
            <a:xfrm>
              <a:off x="670594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화살표: 갈매기형 수장 57">
              <a:extLst>
                <a:ext uri="{FF2B5EF4-FFF2-40B4-BE49-F238E27FC236}">
                  <a16:creationId xmlns:a16="http://schemas.microsoft.com/office/drawing/2014/main" id="{E37AC20A-37A2-42A8-902A-D59665988372}"/>
                </a:ext>
              </a:extLst>
            </p:cNvPr>
            <p:cNvSpPr/>
            <p:nvPr/>
          </p:nvSpPr>
          <p:spPr>
            <a:xfrm>
              <a:off x="6932783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화살표: 갈매기형 수장 58">
              <a:extLst>
                <a:ext uri="{FF2B5EF4-FFF2-40B4-BE49-F238E27FC236}">
                  <a16:creationId xmlns:a16="http://schemas.microsoft.com/office/drawing/2014/main" id="{D0EE2B8E-1B54-4CA2-B9F7-24C14DFE35DA}"/>
                </a:ext>
              </a:extLst>
            </p:cNvPr>
            <p:cNvSpPr/>
            <p:nvPr/>
          </p:nvSpPr>
          <p:spPr>
            <a:xfrm>
              <a:off x="713429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화살표: 갈매기형 수장 59">
              <a:extLst>
                <a:ext uri="{FF2B5EF4-FFF2-40B4-BE49-F238E27FC236}">
                  <a16:creationId xmlns:a16="http://schemas.microsoft.com/office/drawing/2014/main" id="{1B704B59-737E-4432-ADC9-397F007110D1}"/>
                </a:ext>
              </a:extLst>
            </p:cNvPr>
            <p:cNvSpPr/>
            <p:nvPr/>
          </p:nvSpPr>
          <p:spPr>
            <a:xfrm>
              <a:off x="736113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화살표: 갈매기형 수장 60">
              <a:extLst>
                <a:ext uri="{FF2B5EF4-FFF2-40B4-BE49-F238E27FC236}">
                  <a16:creationId xmlns:a16="http://schemas.microsoft.com/office/drawing/2014/main" id="{056B176A-E1CB-4BE4-95CF-2EA117703117}"/>
                </a:ext>
              </a:extLst>
            </p:cNvPr>
            <p:cNvSpPr/>
            <p:nvPr/>
          </p:nvSpPr>
          <p:spPr>
            <a:xfrm>
              <a:off x="756264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화살표: 갈매기형 수장 61">
              <a:extLst>
                <a:ext uri="{FF2B5EF4-FFF2-40B4-BE49-F238E27FC236}">
                  <a16:creationId xmlns:a16="http://schemas.microsoft.com/office/drawing/2014/main" id="{E91081B4-9141-4B68-AAE1-0D2DD603AFCF}"/>
                </a:ext>
              </a:extLst>
            </p:cNvPr>
            <p:cNvSpPr/>
            <p:nvPr/>
          </p:nvSpPr>
          <p:spPr>
            <a:xfrm>
              <a:off x="778948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화살표: 갈매기형 수장 62">
              <a:extLst>
                <a:ext uri="{FF2B5EF4-FFF2-40B4-BE49-F238E27FC236}">
                  <a16:creationId xmlns:a16="http://schemas.microsoft.com/office/drawing/2014/main" id="{0B0FBC9F-78C1-4E83-A038-77A4C31073F7}"/>
                </a:ext>
              </a:extLst>
            </p:cNvPr>
            <p:cNvSpPr/>
            <p:nvPr/>
          </p:nvSpPr>
          <p:spPr>
            <a:xfrm>
              <a:off x="799099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화살표: 갈매기형 수장 63">
              <a:extLst>
                <a:ext uri="{FF2B5EF4-FFF2-40B4-BE49-F238E27FC236}">
                  <a16:creationId xmlns:a16="http://schemas.microsoft.com/office/drawing/2014/main" id="{DAD414FF-C35E-49B9-9DC4-0A86C8649D75}"/>
                </a:ext>
              </a:extLst>
            </p:cNvPr>
            <p:cNvSpPr/>
            <p:nvPr/>
          </p:nvSpPr>
          <p:spPr>
            <a:xfrm>
              <a:off x="821783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화살표: 갈매기형 수장 64">
              <a:extLst>
                <a:ext uri="{FF2B5EF4-FFF2-40B4-BE49-F238E27FC236}">
                  <a16:creationId xmlns:a16="http://schemas.microsoft.com/office/drawing/2014/main" id="{ED3111EF-6AF6-4C83-B1C8-52899201E8B1}"/>
                </a:ext>
              </a:extLst>
            </p:cNvPr>
            <p:cNvSpPr/>
            <p:nvPr/>
          </p:nvSpPr>
          <p:spPr>
            <a:xfrm>
              <a:off x="841934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화살표: 갈매기형 수장 65">
              <a:extLst>
                <a:ext uri="{FF2B5EF4-FFF2-40B4-BE49-F238E27FC236}">
                  <a16:creationId xmlns:a16="http://schemas.microsoft.com/office/drawing/2014/main" id="{2773BFC6-999F-47B5-A157-6DA0352FCE6C}"/>
                </a:ext>
              </a:extLst>
            </p:cNvPr>
            <p:cNvSpPr/>
            <p:nvPr/>
          </p:nvSpPr>
          <p:spPr>
            <a:xfrm>
              <a:off x="864618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화살표: 갈매기형 수장 66">
              <a:extLst>
                <a:ext uri="{FF2B5EF4-FFF2-40B4-BE49-F238E27FC236}">
                  <a16:creationId xmlns:a16="http://schemas.microsoft.com/office/drawing/2014/main" id="{3D99446B-9516-4560-8E4A-5801ADB96F07}"/>
                </a:ext>
              </a:extLst>
            </p:cNvPr>
            <p:cNvSpPr/>
            <p:nvPr/>
          </p:nvSpPr>
          <p:spPr>
            <a:xfrm>
              <a:off x="884769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화살표: 갈매기형 수장 67">
              <a:extLst>
                <a:ext uri="{FF2B5EF4-FFF2-40B4-BE49-F238E27FC236}">
                  <a16:creationId xmlns:a16="http://schemas.microsoft.com/office/drawing/2014/main" id="{A654CA5D-C58C-4EF3-AF8C-7277DB5E36C8}"/>
                </a:ext>
              </a:extLst>
            </p:cNvPr>
            <p:cNvSpPr/>
            <p:nvPr/>
          </p:nvSpPr>
          <p:spPr>
            <a:xfrm>
              <a:off x="907453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화살표: 갈매기형 수장 68">
              <a:extLst>
                <a:ext uri="{FF2B5EF4-FFF2-40B4-BE49-F238E27FC236}">
                  <a16:creationId xmlns:a16="http://schemas.microsoft.com/office/drawing/2014/main" id="{4C5AD4F5-45DE-4DF6-946D-73AD0CF67BB1}"/>
                </a:ext>
              </a:extLst>
            </p:cNvPr>
            <p:cNvSpPr/>
            <p:nvPr/>
          </p:nvSpPr>
          <p:spPr>
            <a:xfrm>
              <a:off x="927604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화살표: 갈매기형 수장 69">
              <a:extLst>
                <a:ext uri="{FF2B5EF4-FFF2-40B4-BE49-F238E27FC236}">
                  <a16:creationId xmlns:a16="http://schemas.microsoft.com/office/drawing/2014/main" id="{5F315E9E-BF40-4EBF-B264-117FF27B9BDA}"/>
                </a:ext>
              </a:extLst>
            </p:cNvPr>
            <p:cNvSpPr/>
            <p:nvPr/>
          </p:nvSpPr>
          <p:spPr>
            <a:xfrm>
              <a:off x="950288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30ED45E7-75D8-4F91-855D-7EC72CED45F0}"/>
                </a:ext>
              </a:extLst>
            </p:cNvPr>
            <p:cNvSpPr/>
            <p:nvPr/>
          </p:nvSpPr>
          <p:spPr>
            <a:xfrm>
              <a:off x="970439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화살표: 갈매기형 수장 71">
              <a:extLst>
                <a:ext uri="{FF2B5EF4-FFF2-40B4-BE49-F238E27FC236}">
                  <a16:creationId xmlns:a16="http://schemas.microsoft.com/office/drawing/2014/main" id="{36C2F9A3-A5E9-4A5D-B2EE-624A4C6571F3}"/>
                </a:ext>
              </a:extLst>
            </p:cNvPr>
            <p:cNvSpPr/>
            <p:nvPr/>
          </p:nvSpPr>
          <p:spPr>
            <a:xfrm>
              <a:off x="9931232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화살표: 갈매기형 수장 72">
              <a:extLst>
                <a:ext uri="{FF2B5EF4-FFF2-40B4-BE49-F238E27FC236}">
                  <a16:creationId xmlns:a16="http://schemas.microsoft.com/office/drawing/2014/main" id="{60CFF5D1-D661-464B-BE7F-A42441370144}"/>
                </a:ext>
              </a:extLst>
            </p:cNvPr>
            <p:cNvSpPr/>
            <p:nvPr/>
          </p:nvSpPr>
          <p:spPr>
            <a:xfrm>
              <a:off x="10132741" y="685818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F8DCEC8-DDB3-448C-8C36-04A110E56578}"/>
              </a:ext>
            </a:extLst>
          </p:cNvPr>
          <p:cNvSpPr txBox="1"/>
          <p:nvPr/>
        </p:nvSpPr>
        <p:spPr>
          <a:xfrm>
            <a:off x="2057400" y="1912192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r>
              <a:rPr lang="ko-KR" altLang="en-US" dirty="0"/>
              <a:t>는 처리될 때마다 계속 바뀝니다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F0C23-CC51-4DEE-A9E1-13EF730C99B5}"/>
              </a:ext>
            </a:extLst>
          </p:cNvPr>
          <p:cNvSpPr txBox="1"/>
          <p:nvPr/>
        </p:nvSpPr>
        <p:spPr>
          <a:xfrm>
            <a:off x="2057400" y="2307772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모델에 따라 처리되는 형태가 바뀌기도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EE464-84BF-43A2-A37D-1A2CED92A48C}"/>
              </a:ext>
            </a:extLst>
          </p:cNvPr>
          <p:cNvSpPr txBox="1"/>
          <p:nvPr/>
        </p:nvSpPr>
        <p:spPr>
          <a:xfrm>
            <a:off x="2057400" y="327573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이럴 때 필요한 것은 무엇인가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6D42E-EEAB-446D-B6C4-23D0103973C2}"/>
              </a:ext>
            </a:extLst>
          </p:cNvPr>
          <p:cNvSpPr txBox="1"/>
          <p:nvPr/>
        </p:nvSpPr>
        <p:spPr>
          <a:xfrm>
            <a:off x="2857500" y="3737396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Versioning</a:t>
            </a:r>
            <a:endParaRPr lang="ko-KR" alt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E16E8-83E7-455C-85EA-A36EFEDEE15D}"/>
              </a:ext>
            </a:extLst>
          </p:cNvPr>
          <p:cNvSpPr txBox="1"/>
          <p:nvPr/>
        </p:nvSpPr>
        <p:spPr>
          <a:xfrm>
            <a:off x="3590924" y="5554028"/>
            <a:ext cx="65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데이터도 </a:t>
            </a:r>
            <a:r>
              <a:rPr lang="en-US" altLang="ko-KR" sz="2400" dirty="0"/>
              <a:t>CI/</a:t>
            </a:r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9FE88F7B-8CBE-425C-A1D1-83A1D3B6B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57" b="50000"/>
          <a:stretch/>
        </p:blipFill>
        <p:spPr bwMode="auto">
          <a:xfrm>
            <a:off x="1262064" y="4950380"/>
            <a:ext cx="2185602" cy="16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Dì ëí ì´ë¯¸ì§ ê²ìê²°ê³¼">
            <a:extLst>
              <a:ext uri="{FF2B5EF4-FFF2-40B4-BE49-F238E27FC236}">
                <a16:creationId xmlns:a16="http://schemas.microsoft.com/office/drawing/2014/main" id="{0AAF4B9A-F441-4513-BD5D-9C4EB5CF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11" y="5292714"/>
            <a:ext cx="984289" cy="98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C911D-7347-493D-A3D5-2E37C7B13ED8}"/>
              </a:ext>
            </a:extLst>
          </p:cNvPr>
          <p:cNvSpPr txBox="1"/>
          <p:nvPr/>
        </p:nvSpPr>
        <p:spPr>
          <a:xfrm>
            <a:off x="6553199" y="5554028"/>
            <a:ext cx="65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가 필요하다</a:t>
            </a:r>
            <a:r>
              <a:rPr lang="en-US" altLang="ko-KR" sz="2400" dirty="0"/>
              <a:t>~ </a:t>
            </a:r>
            <a:r>
              <a:rPr lang="ko-KR" altLang="en-US" sz="2400" dirty="0"/>
              <a:t>이</a:t>
            </a:r>
            <a:endParaRPr lang="en-US" altLang="ko-KR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F60E7-B13B-4668-B3C2-ABD2C859246A}"/>
              </a:ext>
            </a:extLst>
          </p:cNvPr>
          <p:cNvSpPr txBox="1"/>
          <p:nvPr/>
        </p:nvSpPr>
        <p:spPr>
          <a:xfrm>
            <a:off x="10838366" y="5554028"/>
            <a:ext cx="96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이야</a:t>
            </a:r>
            <a:endParaRPr lang="en-US" altLang="ko-KR" sz="24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429396A-1B74-4D7F-B643-CBE98B26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26" y="5233151"/>
            <a:ext cx="1554740" cy="11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57B78C-CF78-4779-9994-47584109E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79" y="267029"/>
            <a:ext cx="1366756" cy="126985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9FF7BC7-21F9-4394-8A91-0F6CED834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22" y="267029"/>
            <a:ext cx="1366756" cy="126985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FB24C3-D584-4F94-B580-6433477C5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16" y="256476"/>
            <a:ext cx="1366756" cy="12698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697B9C-88BE-4EE3-8E89-0F2BDC804CFF}"/>
              </a:ext>
            </a:extLst>
          </p:cNvPr>
          <p:cNvSpPr/>
          <p:nvPr/>
        </p:nvSpPr>
        <p:spPr>
          <a:xfrm>
            <a:off x="2994778" y="267029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29E4C6-A338-4E38-8469-9DF97A9484C5}"/>
              </a:ext>
            </a:extLst>
          </p:cNvPr>
          <p:cNvSpPr/>
          <p:nvPr/>
        </p:nvSpPr>
        <p:spPr>
          <a:xfrm>
            <a:off x="5413119" y="267029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859EB0-8531-4406-BD15-B3C4890295DF}"/>
              </a:ext>
            </a:extLst>
          </p:cNvPr>
          <p:cNvSpPr/>
          <p:nvPr/>
        </p:nvSpPr>
        <p:spPr>
          <a:xfrm>
            <a:off x="7902640" y="25647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8131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413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26881-F3C4-4962-BB8A-911B16ECB08A}"/>
              </a:ext>
            </a:extLst>
          </p:cNvPr>
          <p:cNvSpPr txBox="1"/>
          <p:nvPr/>
        </p:nvSpPr>
        <p:spPr>
          <a:xfrm>
            <a:off x="3643618" y="503872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우리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2208CF-352D-4351-B848-B4B56AA4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25" y="1063766"/>
            <a:ext cx="1366756" cy="12698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03AE2-8309-4164-BA4E-9E29B885DE78}"/>
              </a:ext>
            </a:extLst>
          </p:cNvPr>
          <p:cNvSpPr/>
          <p:nvPr/>
        </p:nvSpPr>
        <p:spPr>
          <a:xfrm>
            <a:off x="5412622" y="106376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76906-01AB-4781-83E4-8F0D1F4EED01}"/>
              </a:ext>
            </a:extLst>
          </p:cNvPr>
          <p:cNvSpPr txBox="1"/>
          <p:nvPr/>
        </p:nvSpPr>
        <p:spPr>
          <a:xfrm>
            <a:off x="3643618" y="243185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얘 이야기 좀 더 해봅시다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3C75E-5B9E-462A-BC89-7B4E2EE0C1B0}"/>
              </a:ext>
            </a:extLst>
          </p:cNvPr>
          <p:cNvSpPr txBox="1"/>
          <p:nvPr/>
        </p:nvSpPr>
        <p:spPr>
          <a:xfrm>
            <a:off x="1481444" y="4298216"/>
            <a:ext cx="285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쟤는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C1904-5307-4EAF-9977-53B5E03C5856}"/>
              </a:ext>
            </a:extLst>
          </p:cNvPr>
          <p:cNvSpPr txBox="1"/>
          <p:nvPr/>
        </p:nvSpPr>
        <p:spPr>
          <a:xfrm>
            <a:off x="4333876" y="3124351"/>
            <a:ext cx="3523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Modeler </a:t>
            </a:r>
          </a:p>
          <a:p>
            <a:pPr algn="ctr"/>
            <a:r>
              <a:rPr lang="en-US" altLang="ko-KR" sz="4000" dirty="0"/>
              <a:t>(Researcher)</a:t>
            </a:r>
            <a:endParaRPr lang="ko-KR" alt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736C8-8ECC-4582-99AD-CA109F43A4E7}"/>
              </a:ext>
            </a:extLst>
          </p:cNvPr>
          <p:cNvSpPr txBox="1"/>
          <p:nvPr/>
        </p:nvSpPr>
        <p:spPr>
          <a:xfrm>
            <a:off x="7626991" y="4298216"/>
            <a:ext cx="285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가 만듭니다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311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E16451-5F56-4F7C-9BBC-7EE0AE2A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7191" y="1714500"/>
            <a:ext cx="3597615" cy="3021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C7166-CA07-410F-A5A6-AE9A64493539}"/>
              </a:ext>
            </a:extLst>
          </p:cNvPr>
          <p:cNvSpPr txBox="1"/>
          <p:nvPr/>
        </p:nvSpPr>
        <p:spPr>
          <a:xfrm>
            <a:off x="2012610" y="6858000"/>
            <a:ext cx="8166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알 수 없는 작성자 님의 </a:t>
            </a:r>
            <a:r>
              <a:rPr lang="ko-KR" altLang="en-US" sz="900">
                <a:hlinkClick r:id="rId3" tooltip="https://medium.com/the-algorithmic-society/machine-learning-a-newer-version-of-a-lean-thinking-tool-fbc460074e50"/>
              </a:rPr>
              <a:t>이 사진</a:t>
            </a:r>
            <a:r>
              <a:rPr lang="ko-KR" altLang="en-US" sz="900"/>
              <a:t>에는 </a:t>
            </a:r>
            <a:r>
              <a:rPr lang="ko-KR" altLang="en-US" sz="900">
                <a:hlinkClick r:id="rId4" tooltip="https://creativecommons.org/licenses/by-nd/3.0/"/>
              </a:rPr>
              <a:t>CC BY-ND</a:t>
            </a:r>
            <a:r>
              <a:rPr lang="ko-KR" altLang="en-US" sz="900"/>
              <a:t> 라이선스가 적용됩니다.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62DB0-064B-4E50-8EC7-E0166ADC5B8A}"/>
              </a:ext>
            </a:extLst>
          </p:cNvPr>
          <p:cNvSpPr txBox="1"/>
          <p:nvPr/>
        </p:nvSpPr>
        <p:spPr>
          <a:xfrm>
            <a:off x="3643618" y="1184079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그 사람들은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D81F1-8746-4918-AD57-93BA473F558F}"/>
              </a:ext>
            </a:extLst>
          </p:cNvPr>
          <p:cNvSpPr txBox="1"/>
          <p:nvPr/>
        </p:nvSpPr>
        <p:spPr>
          <a:xfrm>
            <a:off x="3643618" y="4792724"/>
            <a:ext cx="490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이런 거 설계하기도 바쁩니다</a:t>
            </a:r>
            <a:r>
              <a:rPr lang="en-US" altLang="ko-KR" sz="2400" dirty="0"/>
              <a:t>. </a:t>
            </a:r>
          </a:p>
          <a:p>
            <a:pPr algn="ctr"/>
            <a:r>
              <a:rPr lang="ko-KR" altLang="en-US" sz="2400" dirty="0"/>
              <a:t>논문도 보고 말이죠</a:t>
            </a:r>
          </a:p>
        </p:txBody>
      </p:sp>
    </p:spTree>
    <p:extLst>
      <p:ext uri="{BB962C8B-B14F-4D97-AF65-F5344CB8AC3E}">
        <p14:creationId xmlns:p14="http://schemas.microsoft.com/office/powerpoint/2010/main" val="388096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198C8-746E-497B-997B-8299943E671F}"/>
              </a:ext>
            </a:extLst>
          </p:cNvPr>
          <p:cNvSpPr txBox="1"/>
          <p:nvPr/>
        </p:nvSpPr>
        <p:spPr>
          <a:xfrm>
            <a:off x="3643618" y="59306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그런데 학습모델을 돌리려면 </a:t>
            </a:r>
          </a:p>
        </p:txBody>
      </p:sp>
      <p:pic>
        <p:nvPicPr>
          <p:cNvPr id="6" name="그림 5" descr="전자기기이(가) 표시된 사진&#10;&#10;자동 생성된 설명">
            <a:extLst>
              <a:ext uri="{FF2B5EF4-FFF2-40B4-BE49-F238E27FC236}">
                <a16:creationId xmlns:a16="http://schemas.microsoft.com/office/drawing/2014/main" id="{D9FC7C20-8675-4EA4-B663-5C0B8C6C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6279" y="1485435"/>
            <a:ext cx="905053" cy="683032"/>
          </a:xfrm>
          <a:prstGeom prst="rect">
            <a:avLst/>
          </a:prstGeom>
        </p:spPr>
      </p:pic>
      <p:pic>
        <p:nvPicPr>
          <p:cNvPr id="8" name="그림 7" descr="전자기기이(가) 표시된 사진&#10;&#10;자동 생성된 설명">
            <a:extLst>
              <a:ext uri="{FF2B5EF4-FFF2-40B4-BE49-F238E27FC236}">
                <a16:creationId xmlns:a16="http://schemas.microsoft.com/office/drawing/2014/main" id="{6AE70776-41B4-4457-9925-EAB5C783A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6272" y="1485435"/>
            <a:ext cx="905053" cy="683032"/>
          </a:xfrm>
          <a:prstGeom prst="rect">
            <a:avLst/>
          </a:prstGeom>
        </p:spPr>
      </p:pic>
      <p:pic>
        <p:nvPicPr>
          <p:cNvPr id="10" name="그림 9" descr="전자기기이(가) 표시된 사진&#10;&#10;자동 생성된 설명">
            <a:extLst>
              <a:ext uri="{FF2B5EF4-FFF2-40B4-BE49-F238E27FC236}">
                <a16:creationId xmlns:a16="http://schemas.microsoft.com/office/drawing/2014/main" id="{9B74F63E-D4D8-441C-92FD-400F9DBDD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1325" y="1485435"/>
            <a:ext cx="905053" cy="683032"/>
          </a:xfrm>
          <a:prstGeom prst="rect">
            <a:avLst/>
          </a:prstGeom>
        </p:spPr>
      </p:pic>
      <p:pic>
        <p:nvPicPr>
          <p:cNvPr id="11" name="그림 10" descr="전자기기이(가) 표시된 사진&#10;&#10;자동 생성된 설명">
            <a:extLst>
              <a:ext uri="{FF2B5EF4-FFF2-40B4-BE49-F238E27FC236}">
                <a16:creationId xmlns:a16="http://schemas.microsoft.com/office/drawing/2014/main" id="{FED2B796-75E3-40FE-864C-AF31FCF1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6279" y="2306666"/>
            <a:ext cx="905053" cy="683032"/>
          </a:xfrm>
          <a:prstGeom prst="rect">
            <a:avLst/>
          </a:prstGeom>
        </p:spPr>
      </p:pic>
      <p:pic>
        <p:nvPicPr>
          <p:cNvPr id="12" name="그림 11" descr="전자기기이(가) 표시된 사진&#10;&#10;자동 생성된 설명">
            <a:extLst>
              <a:ext uri="{FF2B5EF4-FFF2-40B4-BE49-F238E27FC236}">
                <a16:creationId xmlns:a16="http://schemas.microsoft.com/office/drawing/2014/main" id="{4D9E4957-5C44-4AB2-9029-E711680D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6272" y="2306666"/>
            <a:ext cx="905053" cy="683032"/>
          </a:xfrm>
          <a:prstGeom prst="rect">
            <a:avLst/>
          </a:prstGeom>
        </p:spPr>
      </p:pic>
      <p:pic>
        <p:nvPicPr>
          <p:cNvPr id="13" name="그림 12" descr="전자기기이(가) 표시된 사진&#10;&#10;자동 생성된 설명">
            <a:extLst>
              <a:ext uri="{FF2B5EF4-FFF2-40B4-BE49-F238E27FC236}">
                <a16:creationId xmlns:a16="http://schemas.microsoft.com/office/drawing/2014/main" id="{86E15C75-672A-4213-B60B-123526DC4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1325" y="2306666"/>
            <a:ext cx="905053" cy="683032"/>
          </a:xfrm>
          <a:prstGeom prst="rect">
            <a:avLst/>
          </a:prstGeom>
        </p:spPr>
      </p:pic>
      <p:pic>
        <p:nvPicPr>
          <p:cNvPr id="14" name="그림 13" descr="전자기기이(가) 표시된 사진&#10;&#10;자동 생성된 설명">
            <a:extLst>
              <a:ext uri="{FF2B5EF4-FFF2-40B4-BE49-F238E27FC236}">
                <a16:creationId xmlns:a16="http://schemas.microsoft.com/office/drawing/2014/main" id="{9347D586-31DC-4891-BF81-9E87ABF75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6279" y="3101403"/>
            <a:ext cx="905053" cy="683032"/>
          </a:xfrm>
          <a:prstGeom prst="rect">
            <a:avLst/>
          </a:prstGeom>
        </p:spPr>
      </p:pic>
      <p:pic>
        <p:nvPicPr>
          <p:cNvPr id="15" name="그림 14" descr="전자기기이(가) 표시된 사진&#10;&#10;자동 생성된 설명">
            <a:extLst>
              <a:ext uri="{FF2B5EF4-FFF2-40B4-BE49-F238E27FC236}">
                <a16:creationId xmlns:a16="http://schemas.microsoft.com/office/drawing/2014/main" id="{E33B42F0-9A9A-4FAD-BEC3-50658FE39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6272" y="3101403"/>
            <a:ext cx="905053" cy="683032"/>
          </a:xfrm>
          <a:prstGeom prst="rect">
            <a:avLst/>
          </a:prstGeom>
        </p:spPr>
      </p:pic>
      <p:pic>
        <p:nvPicPr>
          <p:cNvPr id="16" name="그림 15" descr="전자기기이(가) 표시된 사진&#10;&#10;자동 생성된 설명">
            <a:extLst>
              <a:ext uri="{FF2B5EF4-FFF2-40B4-BE49-F238E27FC236}">
                <a16:creationId xmlns:a16="http://schemas.microsoft.com/office/drawing/2014/main" id="{9CF4C5DC-F56A-4605-8B32-89B77C4E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1325" y="3101403"/>
            <a:ext cx="905053" cy="683032"/>
          </a:xfrm>
          <a:prstGeom prst="rect">
            <a:avLst/>
          </a:prstGeom>
        </p:spPr>
      </p:pic>
      <p:pic>
        <p:nvPicPr>
          <p:cNvPr id="17" name="그림 16" descr="전자기기이(가) 표시된 사진&#10;&#10;자동 생성된 설명">
            <a:extLst>
              <a:ext uri="{FF2B5EF4-FFF2-40B4-BE49-F238E27FC236}">
                <a16:creationId xmlns:a16="http://schemas.microsoft.com/office/drawing/2014/main" id="{B9255FD5-8040-4C9E-BF4A-4E456358E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6279" y="3922634"/>
            <a:ext cx="905053" cy="683032"/>
          </a:xfrm>
          <a:prstGeom prst="rect">
            <a:avLst/>
          </a:prstGeom>
        </p:spPr>
      </p:pic>
      <p:pic>
        <p:nvPicPr>
          <p:cNvPr id="18" name="그림 17" descr="전자기기이(가) 표시된 사진&#10;&#10;자동 생성된 설명">
            <a:extLst>
              <a:ext uri="{FF2B5EF4-FFF2-40B4-BE49-F238E27FC236}">
                <a16:creationId xmlns:a16="http://schemas.microsoft.com/office/drawing/2014/main" id="{104A444C-88F4-4AF9-B90A-0283AFCA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6272" y="3922634"/>
            <a:ext cx="905053" cy="683032"/>
          </a:xfrm>
          <a:prstGeom prst="rect">
            <a:avLst/>
          </a:prstGeom>
        </p:spPr>
      </p:pic>
      <p:pic>
        <p:nvPicPr>
          <p:cNvPr id="19" name="그림 18" descr="전자기기이(가) 표시된 사진&#10;&#10;자동 생성된 설명">
            <a:extLst>
              <a:ext uri="{FF2B5EF4-FFF2-40B4-BE49-F238E27FC236}">
                <a16:creationId xmlns:a16="http://schemas.microsoft.com/office/drawing/2014/main" id="{B6FAD6B2-D58F-49C0-9665-E612BA89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1325" y="3922634"/>
            <a:ext cx="905053" cy="6830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2E839E-B8E9-4315-8CD0-F5B18E332559}"/>
              </a:ext>
            </a:extLst>
          </p:cNvPr>
          <p:cNvSpPr txBox="1"/>
          <p:nvPr/>
        </p:nvSpPr>
        <p:spPr>
          <a:xfrm>
            <a:off x="76416" y="4954111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넘나 많은 </a:t>
            </a:r>
            <a:r>
              <a:rPr lang="en-US" altLang="ko-KR" sz="2400" dirty="0"/>
              <a:t>GPU</a:t>
            </a:r>
            <a:r>
              <a:rPr lang="ko-KR" altLang="en-US" sz="2400" dirty="0"/>
              <a:t>를</a:t>
            </a:r>
          </a:p>
        </p:txBody>
      </p:sp>
      <p:pic>
        <p:nvPicPr>
          <p:cNvPr id="22" name="그림 21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99F7D1B6-51A3-4C7A-9CC2-A253CBEBF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30051" y="1360594"/>
            <a:ext cx="905053" cy="592056"/>
          </a:xfrm>
          <a:prstGeom prst="rect">
            <a:avLst/>
          </a:prstGeom>
        </p:spPr>
      </p:pic>
      <p:pic>
        <p:nvPicPr>
          <p:cNvPr id="23" name="그림 22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80DE09C0-2223-4BFA-80D2-CDE3E43D0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45307" y="1669622"/>
            <a:ext cx="905053" cy="592056"/>
          </a:xfrm>
          <a:prstGeom prst="rect">
            <a:avLst/>
          </a:prstGeom>
        </p:spPr>
      </p:pic>
      <p:pic>
        <p:nvPicPr>
          <p:cNvPr id="27" name="그림 26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B4ABCAE4-BBDF-4D8E-98A7-A1EABBF86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83765" y="2653162"/>
            <a:ext cx="905053" cy="592056"/>
          </a:xfrm>
          <a:prstGeom prst="rect">
            <a:avLst/>
          </a:prstGeom>
        </p:spPr>
      </p:pic>
      <p:pic>
        <p:nvPicPr>
          <p:cNvPr id="28" name="그림 27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3203366C-6D75-4E7F-A992-36D859496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59219" y="3564083"/>
            <a:ext cx="905053" cy="592056"/>
          </a:xfrm>
          <a:prstGeom prst="rect">
            <a:avLst/>
          </a:prstGeom>
        </p:spPr>
      </p:pic>
      <p:pic>
        <p:nvPicPr>
          <p:cNvPr id="29" name="그림 28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B9FA4183-8BF8-44E1-A3B5-2B2DE5579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30063" y="4013610"/>
            <a:ext cx="905053" cy="592056"/>
          </a:xfrm>
          <a:prstGeom prst="rect">
            <a:avLst/>
          </a:prstGeom>
        </p:spPr>
      </p:pic>
      <p:pic>
        <p:nvPicPr>
          <p:cNvPr id="30" name="그림 29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7D05F555-9C5A-4DB3-A1D4-21C95816D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10675" y="4013610"/>
            <a:ext cx="905053" cy="592056"/>
          </a:xfrm>
          <a:prstGeom prst="rect">
            <a:avLst/>
          </a:prstGeom>
        </p:spPr>
      </p:pic>
      <p:pic>
        <p:nvPicPr>
          <p:cNvPr id="31" name="그림 30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E0B5AEBA-085F-4173-98EB-B080869A1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81914" y="3564083"/>
            <a:ext cx="905053" cy="592056"/>
          </a:xfrm>
          <a:prstGeom prst="rect">
            <a:avLst/>
          </a:prstGeom>
        </p:spPr>
      </p:pic>
      <p:pic>
        <p:nvPicPr>
          <p:cNvPr id="32" name="그림 31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B72CBB0B-FB71-4BC5-9E30-B6972B724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64040" y="2516054"/>
            <a:ext cx="905053" cy="592056"/>
          </a:xfrm>
          <a:prstGeom prst="rect">
            <a:avLst/>
          </a:prstGeom>
        </p:spPr>
      </p:pic>
      <p:pic>
        <p:nvPicPr>
          <p:cNvPr id="33" name="그림 32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AE9A200A-BBE6-4021-8C33-C0CB368E9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61815" y="1576411"/>
            <a:ext cx="905053" cy="592056"/>
          </a:xfrm>
          <a:prstGeom prst="rect">
            <a:avLst/>
          </a:prstGeom>
        </p:spPr>
      </p:pic>
      <p:pic>
        <p:nvPicPr>
          <p:cNvPr id="35" name="그림 34" descr="컴퓨터, 전자기기, 벽, 실내이(가) 표시된 사진&#10;&#10;자동 생성된 설명">
            <a:extLst>
              <a:ext uri="{FF2B5EF4-FFF2-40B4-BE49-F238E27FC236}">
                <a16:creationId xmlns:a16="http://schemas.microsoft.com/office/drawing/2014/main" id="{5183B261-31D6-4615-856E-E2CC639EF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10674" y="1360594"/>
            <a:ext cx="905053" cy="592056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8469529-808D-4425-A4F9-FAA266F289CD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 flipH="1">
            <a:off x="6911746" y="1952650"/>
            <a:ext cx="1270832" cy="1611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A55A62E-2B81-40B9-B9E3-BA6A2D7F1C5F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8182578" y="1952650"/>
            <a:ext cx="12" cy="206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0691F0C-846C-4C08-91C7-91DDA3D1D421}"/>
              </a:ext>
            </a:extLst>
          </p:cNvPr>
          <p:cNvCxnSpPr>
            <a:cxnSpLocks/>
            <a:stCxn id="22" idx="2"/>
            <a:endCxn id="30" idx="0"/>
          </p:cNvCxnSpPr>
          <p:nvPr/>
        </p:nvCxnSpPr>
        <p:spPr>
          <a:xfrm>
            <a:off x="8182578" y="1952650"/>
            <a:ext cx="1480624" cy="206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0E93092-8EAF-4484-A343-E99C73B4EA9A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>
            <a:off x="8182578" y="1952650"/>
            <a:ext cx="2751863" cy="1611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01533E4-3D43-4BF2-8D8A-5004BA517FD8}"/>
              </a:ext>
            </a:extLst>
          </p:cNvPr>
          <p:cNvCxnSpPr>
            <a:cxnSpLocks/>
            <a:stCxn id="22" idx="2"/>
            <a:endCxn id="32" idx="1"/>
          </p:cNvCxnSpPr>
          <p:nvPr/>
        </p:nvCxnSpPr>
        <p:spPr>
          <a:xfrm>
            <a:off x="8182578" y="1952650"/>
            <a:ext cx="2981462" cy="85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62EFDC7-1CB0-460C-9AC2-B3F657F7AE16}"/>
              </a:ext>
            </a:extLst>
          </p:cNvPr>
          <p:cNvCxnSpPr>
            <a:cxnSpLocks/>
            <a:stCxn id="22" idx="2"/>
            <a:endCxn id="33" idx="2"/>
          </p:cNvCxnSpPr>
          <p:nvPr/>
        </p:nvCxnSpPr>
        <p:spPr>
          <a:xfrm>
            <a:off x="8182578" y="1952650"/>
            <a:ext cx="2631764" cy="21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C0C100A-C3A5-497F-B812-4749C01386AE}"/>
              </a:ext>
            </a:extLst>
          </p:cNvPr>
          <p:cNvCxnSpPr>
            <a:cxnSpLocks/>
            <a:stCxn id="22" idx="2"/>
            <a:endCxn id="35" idx="2"/>
          </p:cNvCxnSpPr>
          <p:nvPr/>
        </p:nvCxnSpPr>
        <p:spPr>
          <a:xfrm>
            <a:off x="8182578" y="1952650"/>
            <a:ext cx="14806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7942BC9-E02E-4C78-B842-9B268A026666}"/>
              </a:ext>
            </a:extLst>
          </p:cNvPr>
          <p:cNvCxnSpPr>
            <a:cxnSpLocks/>
            <a:stCxn id="22" idx="2"/>
            <a:endCxn id="23" idx="2"/>
          </p:cNvCxnSpPr>
          <p:nvPr/>
        </p:nvCxnSpPr>
        <p:spPr>
          <a:xfrm flipH="1">
            <a:off x="6897834" y="1952650"/>
            <a:ext cx="1284744" cy="309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2EC4385-19F8-40A1-9D1A-313A83E1AC7A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>
            <a:off x="6688818" y="1952650"/>
            <a:ext cx="1493760" cy="996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B7CEF46-B205-4984-8A31-E590A12689B3}"/>
              </a:ext>
            </a:extLst>
          </p:cNvPr>
          <p:cNvCxnSpPr>
            <a:cxnSpLocks/>
            <a:stCxn id="27" idx="3"/>
            <a:endCxn id="23" idx="2"/>
          </p:cNvCxnSpPr>
          <p:nvPr/>
        </p:nvCxnSpPr>
        <p:spPr>
          <a:xfrm flipV="1">
            <a:off x="6688818" y="2261678"/>
            <a:ext cx="209016" cy="6875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3A700B3-C060-478A-8022-7B66F761C0E2}"/>
              </a:ext>
            </a:extLst>
          </p:cNvPr>
          <p:cNvCxnSpPr>
            <a:cxnSpLocks/>
            <a:stCxn id="28" idx="0"/>
            <a:endCxn id="23" idx="2"/>
          </p:cNvCxnSpPr>
          <p:nvPr/>
        </p:nvCxnSpPr>
        <p:spPr>
          <a:xfrm flipH="1" flipV="1">
            <a:off x="6897834" y="2261678"/>
            <a:ext cx="13912" cy="1302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98F72F38-722D-4106-BD7D-48FF9E37CA56}"/>
              </a:ext>
            </a:extLst>
          </p:cNvPr>
          <p:cNvCxnSpPr>
            <a:cxnSpLocks/>
            <a:stCxn id="29" idx="0"/>
            <a:endCxn id="23" idx="2"/>
          </p:cNvCxnSpPr>
          <p:nvPr/>
        </p:nvCxnSpPr>
        <p:spPr>
          <a:xfrm flipH="1" flipV="1">
            <a:off x="6897834" y="2261678"/>
            <a:ext cx="1284756" cy="175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0F33DB9-9479-46CB-9323-26D051472E56}"/>
              </a:ext>
            </a:extLst>
          </p:cNvPr>
          <p:cNvCxnSpPr>
            <a:cxnSpLocks/>
            <a:stCxn id="30" idx="0"/>
            <a:endCxn id="23" idx="2"/>
          </p:cNvCxnSpPr>
          <p:nvPr/>
        </p:nvCxnSpPr>
        <p:spPr>
          <a:xfrm flipH="1" flipV="1">
            <a:off x="6897834" y="2261678"/>
            <a:ext cx="2765368" cy="17519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83D648E-41C7-4897-80D9-99C5C74FB8FF}"/>
              </a:ext>
            </a:extLst>
          </p:cNvPr>
          <p:cNvCxnSpPr>
            <a:cxnSpLocks/>
            <a:stCxn id="31" idx="0"/>
            <a:endCxn id="23" idx="2"/>
          </p:cNvCxnSpPr>
          <p:nvPr/>
        </p:nvCxnSpPr>
        <p:spPr>
          <a:xfrm flipH="1" flipV="1">
            <a:off x="6897834" y="2261678"/>
            <a:ext cx="4036607" cy="13024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1116A9E-7D47-4942-A3F6-1349891BF6B6}"/>
              </a:ext>
            </a:extLst>
          </p:cNvPr>
          <p:cNvCxnSpPr>
            <a:cxnSpLocks/>
            <a:stCxn id="32" idx="1"/>
            <a:endCxn id="23" idx="2"/>
          </p:cNvCxnSpPr>
          <p:nvPr/>
        </p:nvCxnSpPr>
        <p:spPr>
          <a:xfrm flipH="1" flipV="1">
            <a:off x="6897834" y="2261678"/>
            <a:ext cx="4266206" cy="550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DD86585-D575-4DAB-AA91-E387C6367ED4}"/>
              </a:ext>
            </a:extLst>
          </p:cNvPr>
          <p:cNvCxnSpPr>
            <a:cxnSpLocks/>
            <a:stCxn id="33" idx="2"/>
            <a:endCxn id="23" idx="2"/>
          </p:cNvCxnSpPr>
          <p:nvPr/>
        </p:nvCxnSpPr>
        <p:spPr>
          <a:xfrm flipH="1">
            <a:off x="6897834" y="2168467"/>
            <a:ext cx="3916508" cy="932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3687F52-D769-4FD7-8AE8-32125DA40468}"/>
              </a:ext>
            </a:extLst>
          </p:cNvPr>
          <p:cNvCxnSpPr>
            <a:cxnSpLocks/>
            <a:stCxn id="35" idx="2"/>
            <a:endCxn id="23" idx="2"/>
          </p:cNvCxnSpPr>
          <p:nvPr/>
        </p:nvCxnSpPr>
        <p:spPr>
          <a:xfrm flipH="1">
            <a:off x="6897834" y="1952650"/>
            <a:ext cx="2765367" cy="309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BC81F2D-E019-467E-A789-BD191DB26A16}"/>
              </a:ext>
            </a:extLst>
          </p:cNvPr>
          <p:cNvCxnSpPr>
            <a:cxnSpLocks/>
            <a:stCxn id="29" idx="0"/>
            <a:endCxn id="27" idx="3"/>
          </p:cNvCxnSpPr>
          <p:nvPr/>
        </p:nvCxnSpPr>
        <p:spPr>
          <a:xfrm flipH="1" flipV="1">
            <a:off x="6688818" y="2949190"/>
            <a:ext cx="1493772" cy="1064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68C903C-68AC-4223-81B7-828F7D6FE6C3}"/>
              </a:ext>
            </a:extLst>
          </p:cNvPr>
          <p:cNvCxnSpPr>
            <a:cxnSpLocks/>
            <a:stCxn id="30" idx="0"/>
            <a:endCxn id="27" idx="3"/>
          </p:cNvCxnSpPr>
          <p:nvPr/>
        </p:nvCxnSpPr>
        <p:spPr>
          <a:xfrm flipH="1" flipV="1">
            <a:off x="6688818" y="2949190"/>
            <a:ext cx="2974384" cy="1064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5498DC68-2BAC-43B3-ACFF-7E124797083B}"/>
              </a:ext>
            </a:extLst>
          </p:cNvPr>
          <p:cNvCxnSpPr>
            <a:cxnSpLocks/>
            <a:stCxn id="31" idx="0"/>
            <a:endCxn id="27" idx="3"/>
          </p:cNvCxnSpPr>
          <p:nvPr/>
        </p:nvCxnSpPr>
        <p:spPr>
          <a:xfrm flipH="1" flipV="1">
            <a:off x="6688818" y="2949190"/>
            <a:ext cx="4245623" cy="614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19FE021D-B4C9-4425-8A70-916211FA5B31}"/>
              </a:ext>
            </a:extLst>
          </p:cNvPr>
          <p:cNvCxnSpPr>
            <a:cxnSpLocks/>
            <a:stCxn id="32" idx="1"/>
            <a:endCxn id="27" idx="3"/>
          </p:cNvCxnSpPr>
          <p:nvPr/>
        </p:nvCxnSpPr>
        <p:spPr>
          <a:xfrm flipH="1">
            <a:off x="6688818" y="2812082"/>
            <a:ext cx="4475222" cy="1371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319E4C89-E3AF-4E56-9801-844153548BD1}"/>
              </a:ext>
            </a:extLst>
          </p:cNvPr>
          <p:cNvCxnSpPr>
            <a:cxnSpLocks/>
            <a:stCxn id="33" idx="2"/>
            <a:endCxn id="27" idx="3"/>
          </p:cNvCxnSpPr>
          <p:nvPr/>
        </p:nvCxnSpPr>
        <p:spPr>
          <a:xfrm flipH="1">
            <a:off x="6688818" y="2168467"/>
            <a:ext cx="4125524" cy="780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62DC6E2-3DB2-4B5F-A8BC-3FA44169CD56}"/>
              </a:ext>
            </a:extLst>
          </p:cNvPr>
          <p:cNvCxnSpPr>
            <a:cxnSpLocks/>
            <a:stCxn id="35" idx="2"/>
            <a:endCxn id="27" idx="3"/>
          </p:cNvCxnSpPr>
          <p:nvPr/>
        </p:nvCxnSpPr>
        <p:spPr>
          <a:xfrm flipH="1">
            <a:off x="6688818" y="1952650"/>
            <a:ext cx="2974383" cy="996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EDF4FA-CED0-49F2-B204-42D3CB539EB4}"/>
              </a:ext>
            </a:extLst>
          </p:cNvPr>
          <p:cNvCxnSpPr>
            <a:cxnSpLocks/>
            <a:stCxn id="29" idx="0"/>
            <a:endCxn id="28" idx="0"/>
          </p:cNvCxnSpPr>
          <p:nvPr/>
        </p:nvCxnSpPr>
        <p:spPr>
          <a:xfrm flipH="1" flipV="1">
            <a:off x="6911746" y="3564083"/>
            <a:ext cx="1270844" cy="44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7C34A3A9-3EB2-4DB4-A35C-18F1639BA4A3}"/>
              </a:ext>
            </a:extLst>
          </p:cNvPr>
          <p:cNvCxnSpPr>
            <a:cxnSpLocks/>
            <a:stCxn id="28" idx="0"/>
            <a:endCxn id="27" idx="3"/>
          </p:cNvCxnSpPr>
          <p:nvPr/>
        </p:nvCxnSpPr>
        <p:spPr>
          <a:xfrm flipH="1" flipV="1">
            <a:off x="6688818" y="2949190"/>
            <a:ext cx="222928" cy="6148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9A84324-8A27-477A-8429-ADC81AC33762}"/>
              </a:ext>
            </a:extLst>
          </p:cNvPr>
          <p:cNvCxnSpPr>
            <a:cxnSpLocks/>
            <a:stCxn id="30" idx="0"/>
            <a:endCxn id="28" idx="0"/>
          </p:cNvCxnSpPr>
          <p:nvPr/>
        </p:nvCxnSpPr>
        <p:spPr>
          <a:xfrm flipH="1" flipV="1">
            <a:off x="6911746" y="3564083"/>
            <a:ext cx="2751456" cy="44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AB44ECF-2C85-4A0E-88D5-840E6EE8C133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flipH="1">
            <a:off x="6911746" y="3564083"/>
            <a:ext cx="40226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7A512E02-4AD7-4608-A215-8557A52A440E}"/>
              </a:ext>
            </a:extLst>
          </p:cNvPr>
          <p:cNvCxnSpPr>
            <a:cxnSpLocks/>
            <a:stCxn id="32" idx="1"/>
            <a:endCxn id="28" idx="0"/>
          </p:cNvCxnSpPr>
          <p:nvPr/>
        </p:nvCxnSpPr>
        <p:spPr>
          <a:xfrm flipH="1">
            <a:off x="6911746" y="2812082"/>
            <a:ext cx="4252294" cy="752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35BEF334-DD09-4161-B55F-3D09792863E4}"/>
              </a:ext>
            </a:extLst>
          </p:cNvPr>
          <p:cNvCxnSpPr>
            <a:cxnSpLocks/>
            <a:stCxn id="33" idx="2"/>
            <a:endCxn id="28" idx="0"/>
          </p:cNvCxnSpPr>
          <p:nvPr/>
        </p:nvCxnSpPr>
        <p:spPr>
          <a:xfrm flipH="1">
            <a:off x="6911746" y="2168467"/>
            <a:ext cx="3902596" cy="1395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955195C-BF07-4982-8CF8-998E8D480BB6}"/>
              </a:ext>
            </a:extLst>
          </p:cNvPr>
          <p:cNvCxnSpPr>
            <a:cxnSpLocks/>
            <a:stCxn id="35" idx="2"/>
            <a:endCxn id="28" idx="0"/>
          </p:cNvCxnSpPr>
          <p:nvPr/>
        </p:nvCxnSpPr>
        <p:spPr>
          <a:xfrm flipH="1">
            <a:off x="6911746" y="1952650"/>
            <a:ext cx="2751455" cy="1611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499AFD5-FF4F-4759-829D-2987F7ED5DF8}"/>
              </a:ext>
            </a:extLst>
          </p:cNvPr>
          <p:cNvCxnSpPr>
            <a:cxnSpLocks/>
            <a:stCxn id="30" idx="0"/>
            <a:endCxn id="29" idx="0"/>
          </p:cNvCxnSpPr>
          <p:nvPr/>
        </p:nvCxnSpPr>
        <p:spPr>
          <a:xfrm flipH="1">
            <a:off x="8182590" y="4013610"/>
            <a:ext cx="1480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D57913-84FA-4266-9512-6FECC7CADBEF}"/>
              </a:ext>
            </a:extLst>
          </p:cNvPr>
          <p:cNvCxnSpPr>
            <a:cxnSpLocks/>
            <a:stCxn id="31" idx="0"/>
            <a:endCxn id="29" idx="0"/>
          </p:cNvCxnSpPr>
          <p:nvPr/>
        </p:nvCxnSpPr>
        <p:spPr>
          <a:xfrm flipH="1">
            <a:off x="8182590" y="3564083"/>
            <a:ext cx="2751851" cy="44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09CBC56-423E-49FF-A687-8C70368C962F}"/>
              </a:ext>
            </a:extLst>
          </p:cNvPr>
          <p:cNvCxnSpPr>
            <a:cxnSpLocks/>
            <a:stCxn id="32" idx="1"/>
            <a:endCxn id="29" idx="0"/>
          </p:cNvCxnSpPr>
          <p:nvPr/>
        </p:nvCxnSpPr>
        <p:spPr>
          <a:xfrm flipH="1">
            <a:off x="8182590" y="2812082"/>
            <a:ext cx="2981450" cy="1201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905A74A-9AA7-4714-95D1-12F02FA55DA7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flipH="1">
            <a:off x="8182590" y="2168467"/>
            <a:ext cx="2631752" cy="1845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868F801A-4222-42CF-BC0D-89F9CA8837D0}"/>
              </a:ext>
            </a:extLst>
          </p:cNvPr>
          <p:cNvCxnSpPr>
            <a:cxnSpLocks/>
            <a:stCxn id="35" idx="2"/>
            <a:endCxn id="29" idx="0"/>
          </p:cNvCxnSpPr>
          <p:nvPr/>
        </p:nvCxnSpPr>
        <p:spPr>
          <a:xfrm flipH="1">
            <a:off x="8182590" y="1952650"/>
            <a:ext cx="1480611" cy="206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4D57C66-2E29-4946-B183-F41CE42F92D1}"/>
              </a:ext>
            </a:extLst>
          </p:cNvPr>
          <p:cNvCxnSpPr>
            <a:cxnSpLocks/>
            <a:stCxn id="31" idx="0"/>
            <a:endCxn id="30" idx="0"/>
          </p:cNvCxnSpPr>
          <p:nvPr/>
        </p:nvCxnSpPr>
        <p:spPr>
          <a:xfrm flipH="1">
            <a:off x="9663202" y="3564083"/>
            <a:ext cx="1271239" cy="449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D9481131-230B-4FF1-B623-671B8E88B486}"/>
              </a:ext>
            </a:extLst>
          </p:cNvPr>
          <p:cNvCxnSpPr>
            <a:cxnSpLocks/>
            <a:stCxn id="32" idx="1"/>
            <a:endCxn id="30" idx="0"/>
          </p:cNvCxnSpPr>
          <p:nvPr/>
        </p:nvCxnSpPr>
        <p:spPr>
          <a:xfrm flipH="1">
            <a:off x="9663202" y="2812082"/>
            <a:ext cx="1500838" cy="1201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7D1B695A-FC1B-410B-B43C-7C18CDAB8CC9}"/>
              </a:ext>
            </a:extLst>
          </p:cNvPr>
          <p:cNvCxnSpPr>
            <a:cxnSpLocks/>
            <a:stCxn id="33" idx="2"/>
            <a:endCxn id="30" idx="0"/>
          </p:cNvCxnSpPr>
          <p:nvPr/>
        </p:nvCxnSpPr>
        <p:spPr>
          <a:xfrm flipH="1">
            <a:off x="9663202" y="2168467"/>
            <a:ext cx="1151140" cy="1845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892FA95-F655-4433-8193-4611926DCC40}"/>
              </a:ext>
            </a:extLst>
          </p:cNvPr>
          <p:cNvCxnSpPr>
            <a:cxnSpLocks/>
            <a:stCxn id="32" idx="1"/>
            <a:endCxn id="31" idx="0"/>
          </p:cNvCxnSpPr>
          <p:nvPr/>
        </p:nvCxnSpPr>
        <p:spPr>
          <a:xfrm flipH="1">
            <a:off x="10934441" y="2812082"/>
            <a:ext cx="229599" cy="752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EE7EB20C-058B-4E12-8CB6-DD416AD19A4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9663201" y="1952650"/>
            <a:ext cx="1" cy="2060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91C1B2C9-253E-4516-9809-C156653A8868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>
            <a:off x="10814342" y="2168467"/>
            <a:ext cx="120099" cy="13956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76A5C107-B705-4835-BCD0-CF86D93D5D76}"/>
              </a:ext>
            </a:extLst>
          </p:cNvPr>
          <p:cNvCxnSpPr>
            <a:cxnSpLocks/>
            <a:stCxn id="35" idx="2"/>
            <a:endCxn id="31" idx="0"/>
          </p:cNvCxnSpPr>
          <p:nvPr/>
        </p:nvCxnSpPr>
        <p:spPr>
          <a:xfrm>
            <a:off x="9663201" y="1952650"/>
            <a:ext cx="1271240" cy="1611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496A15FB-76F3-40F5-A321-D76F2C22ABE1}"/>
              </a:ext>
            </a:extLst>
          </p:cNvPr>
          <p:cNvCxnSpPr>
            <a:cxnSpLocks/>
            <a:stCxn id="33" idx="2"/>
            <a:endCxn id="32" idx="1"/>
          </p:cNvCxnSpPr>
          <p:nvPr/>
        </p:nvCxnSpPr>
        <p:spPr>
          <a:xfrm>
            <a:off x="10814342" y="2168467"/>
            <a:ext cx="349698" cy="643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9FA81DA1-24F6-42FA-B082-6C73FC71D9EB}"/>
              </a:ext>
            </a:extLst>
          </p:cNvPr>
          <p:cNvCxnSpPr>
            <a:cxnSpLocks/>
            <a:stCxn id="35" idx="2"/>
            <a:endCxn id="32" idx="1"/>
          </p:cNvCxnSpPr>
          <p:nvPr/>
        </p:nvCxnSpPr>
        <p:spPr>
          <a:xfrm>
            <a:off x="9663201" y="1952650"/>
            <a:ext cx="1500839" cy="859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A975D6AE-58A6-4D99-8A4E-32B6CDC01953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>
            <a:off x="9663201" y="1952650"/>
            <a:ext cx="1151141" cy="215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0101C884-EFC1-4480-9B80-4BD3A6A6AF0C}"/>
              </a:ext>
            </a:extLst>
          </p:cNvPr>
          <p:cNvSpPr txBox="1"/>
          <p:nvPr/>
        </p:nvSpPr>
        <p:spPr>
          <a:xfrm>
            <a:off x="6299198" y="494855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넘나 분산된 환경에서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54225736-9DE3-477A-9083-B7811C867BBA}"/>
              </a:ext>
            </a:extLst>
          </p:cNvPr>
          <p:cNvSpPr txBox="1"/>
          <p:nvPr/>
        </p:nvSpPr>
        <p:spPr>
          <a:xfrm>
            <a:off x="2151978" y="5531610"/>
            <a:ext cx="7884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운영하</a:t>
            </a:r>
            <a:r>
              <a:rPr lang="en-US" altLang="ko-KR" sz="4400" dirty="0"/>
              <a:t>(</a:t>
            </a:r>
            <a:r>
              <a:rPr lang="ko-KR" altLang="en-US" sz="4400" dirty="0"/>
              <a:t>고 싶어하</a:t>
            </a:r>
            <a:r>
              <a:rPr lang="en-US" altLang="ko-KR" sz="4400" dirty="0"/>
              <a:t>)</a:t>
            </a:r>
            <a:r>
              <a:rPr lang="ko-KR" altLang="en-US" sz="4400" dirty="0"/>
              <a:t>게 됩니다</a:t>
            </a:r>
            <a:r>
              <a:rPr lang="en-US" altLang="ko-KR" sz="4400" dirty="0"/>
              <a:t>.</a:t>
            </a:r>
            <a:endParaRPr lang="ko-KR" altLang="en-US" sz="44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019414E-823D-4B56-9153-307DE8A7F7C9}"/>
              </a:ext>
            </a:extLst>
          </p:cNvPr>
          <p:cNvSpPr txBox="1"/>
          <p:nvPr/>
        </p:nvSpPr>
        <p:spPr>
          <a:xfrm>
            <a:off x="3643618" y="6345162"/>
            <a:ext cx="490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trike="sngStrike"/>
              <a:t>행복한 고민</a:t>
            </a:r>
            <a:endParaRPr lang="ko-KR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8682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93F4AA-47A6-468F-B2BE-84F281BBB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4049" y="2347100"/>
            <a:ext cx="2893528" cy="2670949"/>
          </a:xfr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1B51AC58-6041-4F30-BB22-6E1AA1A50899}"/>
              </a:ext>
            </a:extLst>
          </p:cNvPr>
          <p:cNvGrpSpPr/>
          <p:nvPr/>
        </p:nvGrpSpPr>
        <p:grpSpPr>
          <a:xfrm>
            <a:off x="7324358" y="1405168"/>
            <a:ext cx="1566968" cy="1611393"/>
            <a:chOff x="2894982" y="650285"/>
            <a:chExt cx="2720099" cy="3120231"/>
          </a:xfrm>
        </p:grpSpPr>
        <p:pic>
          <p:nvPicPr>
            <p:cNvPr id="6" name="그림 5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24E834D0-854B-4191-8BF8-4F1FA774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894982" y="650285"/>
              <a:ext cx="905053" cy="683032"/>
            </a:xfrm>
            <a:prstGeom prst="rect">
              <a:avLst/>
            </a:prstGeom>
          </p:spPr>
        </p:pic>
        <p:pic>
          <p:nvPicPr>
            <p:cNvPr id="7" name="그림 6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62D60C1-E802-4543-8236-5429872E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804975" y="650285"/>
              <a:ext cx="905053" cy="683032"/>
            </a:xfrm>
            <a:prstGeom prst="rect">
              <a:avLst/>
            </a:prstGeom>
          </p:spPr>
        </p:pic>
        <p:pic>
          <p:nvPicPr>
            <p:cNvPr id="8" name="그림 7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62A724D9-83F6-4299-84BC-88FD8CC07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710028" y="650285"/>
              <a:ext cx="905053" cy="683032"/>
            </a:xfrm>
            <a:prstGeom prst="rect">
              <a:avLst/>
            </a:prstGeom>
          </p:spPr>
        </p:pic>
        <p:pic>
          <p:nvPicPr>
            <p:cNvPr id="9" name="그림 8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D5CB4E51-C09D-419C-8F07-7E15DF41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894982" y="1471516"/>
              <a:ext cx="905053" cy="683032"/>
            </a:xfrm>
            <a:prstGeom prst="rect">
              <a:avLst/>
            </a:prstGeom>
          </p:spPr>
        </p:pic>
        <p:pic>
          <p:nvPicPr>
            <p:cNvPr id="10" name="그림 9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96B0304D-93F5-4CA0-83BB-7596ED46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804975" y="1471516"/>
              <a:ext cx="905053" cy="683032"/>
            </a:xfrm>
            <a:prstGeom prst="rect">
              <a:avLst/>
            </a:prstGeom>
          </p:spPr>
        </p:pic>
        <p:pic>
          <p:nvPicPr>
            <p:cNvPr id="11" name="그림 10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ED66FAC5-4022-425A-8398-19A5CCE95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710028" y="1471516"/>
              <a:ext cx="905053" cy="683032"/>
            </a:xfrm>
            <a:prstGeom prst="rect">
              <a:avLst/>
            </a:prstGeom>
          </p:spPr>
        </p:pic>
        <p:pic>
          <p:nvPicPr>
            <p:cNvPr id="12" name="그림 11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FB321D70-5513-4FD7-B6D4-FB3BB518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894982" y="2266253"/>
              <a:ext cx="905053" cy="683032"/>
            </a:xfrm>
            <a:prstGeom prst="rect">
              <a:avLst/>
            </a:prstGeom>
          </p:spPr>
        </p:pic>
        <p:pic>
          <p:nvPicPr>
            <p:cNvPr id="13" name="그림 12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13945203-F95D-42AC-BA47-40D51968C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804975" y="2266253"/>
              <a:ext cx="905053" cy="683032"/>
            </a:xfrm>
            <a:prstGeom prst="rect">
              <a:avLst/>
            </a:prstGeom>
          </p:spPr>
        </p:pic>
        <p:pic>
          <p:nvPicPr>
            <p:cNvPr id="14" name="그림 13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51E504BB-A66A-4493-9D91-05136BFA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710028" y="2266253"/>
              <a:ext cx="905053" cy="683032"/>
            </a:xfrm>
            <a:prstGeom prst="rect">
              <a:avLst/>
            </a:prstGeom>
          </p:spPr>
        </p:pic>
        <p:pic>
          <p:nvPicPr>
            <p:cNvPr id="15" name="그림 1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E2BED53B-EE94-4B51-AEAB-F98855BF4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2894982" y="3087484"/>
              <a:ext cx="905053" cy="683032"/>
            </a:xfrm>
            <a:prstGeom prst="rect">
              <a:avLst/>
            </a:prstGeom>
          </p:spPr>
        </p:pic>
        <p:pic>
          <p:nvPicPr>
            <p:cNvPr id="16" name="그림 15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B52C024A-A4F0-4EF0-8608-34D63174B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804975" y="3087484"/>
              <a:ext cx="905053" cy="683032"/>
            </a:xfrm>
            <a:prstGeom prst="rect">
              <a:avLst/>
            </a:prstGeom>
          </p:spPr>
        </p:pic>
        <p:pic>
          <p:nvPicPr>
            <p:cNvPr id="17" name="그림 16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29BCBBC-268D-456D-A676-05D59E327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710028" y="3087484"/>
              <a:ext cx="905053" cy="683032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9682767-CE0F-463E-8EE8-D124DA492BB6}"/>
              </a:ext>
            </a:extLst>
          </p:cNvPr>
          <p:cNvGrpSpPr/>
          <p:nvPr/>
        </p:nvGrpSpPr>
        <p:grpSpPr>
          <a:xfrm>
            <a:off x="6580746" y="3535082"/>
            <a:ext cx="3259874" cy="2068406"/>
            <a:chOff x="5783765" y="1360594"/>
            <a:chExt cx="6285328" cy="3245072"/>
          </a:xfrm>
        </p:grpSpPr>
        <p:pic>
          <p:nvPicPr>
            <p:cNvPr id="18" name="그림 17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46C99AD4-465F-4170-82A9-9DA0BF6B8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30051" y="1360594"/>
              <a:ext cx="905053" cy="592056"/>
            </a:xfrm>
            <a:prstGeom prst="rect">
              <a:avLst/>
            </a:prstGeom>
          </p:spPr>
        </p:pic>
        <p:pic>
          <p:nvPicPr>
            <p:cNvPr id="19" name="그림 18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92C76D2E-9A99-4253-A3BF-67547CF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45307" y="1669622"/>
              <a:ext cx="905053" cy="592056"/>
            </a:xfrm>
            <a:prstGeom prst="rect">
              <a:avLst/>
            </a:prstGeom>
          </p:spPr>
        </p:pic>
        <p:pic>
          <p:nvPicPr>
            <p:cNvPr id="20" name="그림 19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3531A372-DF40-458A-BAD1-6B2959E2D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3765" y="2653162"/>
              <a:ext cx="905053" cy="592056"/>
            </a:xfrm>
            <a:prstGeom prst="rect">
              <a:avLst/>
            </a:prstGeom>
          </p:spPr>
        </p:pic>
        <p:pic>
          <p:nvPicPr>
            <p:cNvPr id="21" name="그림 20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A36EC31C-34B0-4598-B894-1F068DE54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6459219" y="3564083"/>
              <a:ext cx="905053" cy="592056"/>
            </a:xfrm>
            <a:prstGeom prst="rect">
              <a:avLst/>
            </a:prstGeom>
          </p:spPr>
        </p:pic>
        <p:pic>
          <p:nvPicPr>
            <p:cNvPr id="22" name="그림 21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7CE36794-CE9E-4164-8056-698BD88C2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730063" y="4013610"/>
              <a:ext cx="905053" cy="592056"/>
            </a:xfrm>
            <a:prstGeom prst="rect">
              <a:avLst/>
            </a:prstGeom>
          </p:spPr>
        </p:pic>
        <p:pic>
          <p:nvPicPr>
            <p:cNvPr id="23" name="그림 22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225A1C39-7725-4859-8594-6F453E47B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210675" y="4013610"/>
              <a:ext cx="905053" cy="592056"/>
            </a:xfrm>
            <a:prstGeom prst="rect">
              <a:avLst/>
            </a:prstGeom>
          </p:spPr>
        </p:pic>
        <p:pic>
          <p:nvPicPr>
            <p:cNvPr id="24" name="그림 23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F89FA60F-866E-4F2E-9132-20DDCD03F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81914" y="3564083"/>
              <a:ext cx="905053" cy="592056"/>
            </a:xfrm>
            <a:prstGeom prst="rect">
              <a:avLst/>
            </a:prstGeom>
          </p:spPr>
        </p:pic>
        <p:pic>
          <p:nvPicPr>
            <p:cNvPr id="25" name="그림 24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A05458BB-9874-494A-A61C-65B367FE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1164040" y="2516054"/>
              <a:ext cx="905053" cy="592056"/>
            </a:xfrm>
            <a:prstGeom prst="rect">
              <a:avLst/>
            </a:prstGeom>
          </p:spPr>
        </p:pic>
        <p:pic>
          <p:nvPicPr>
            <p:cNvPr id="26" name="그림 25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15BEBE22-27D0-494D-A039-FBDD6C5D6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361815" y="1576411"/>
              <a:ext cx="905053" cy="592056"/>
            </a:xfrm>
            <a:prstGeom prst="rect">
              <a:avLst/>
            </a:prstGeom>
          </p:spPr>
        </p:pic>
        <p:pic>
          <p:nvPicPr>
            <p:cNvPr id="27" name="그림 26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76BEEE8F-57EF-4FEF-A98E-4556471B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9210674" y="1360594"/>
              <a:ext cx="905053" cy="592056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55924ED-2679-43CB-BDC8-0A89ED393277}"/>
                </a:ext>
              </a:extLst>
            </p:cNvPr>
            <p:cNvCxnSpPr>
              <a:stCxn id="18" idx="2"/>
              <a:endCxn id="21" idx="0"/>
            </p:cNvCxnSpPr>
            <p:nvPr/>
          </p:nvCxnSpPr>
          <p:spPr>
            <a:xfrm flipH="1">
              <a:off x="6911746" y="1952650"/>
              <a:ext cx="1270832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7F10067-01ED-4CB1-97B1-E7FC4A53AB48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>
              <a:off x="8182578" y="1952650"/>
              <a:ext cx="12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9D62159-3FC2-4D8F-B4B2-1EBEE7B00D1E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8182578" y="1952650"/>
              <a:ext cx="1480624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2F423C6-8C3D-4AD8-8102-0B3854902D59}"/>
                </a:ext>
              </a:extLst>
            </p:cNvPr>
            <p:cNvCxnSpPr>
              <a:cxnSpLocks/>
              <a:stCxn id="18" idx="2"/>
              <a:endCxn id="24" idx="0"/>
            </p:cNvCxnSpPr>
            <p:nvPr/>
          </p:nvCxnSpPr>
          <p:spPr>
            <a:xfrm>
              <a:off x="8182578" y="1952650"/>
              <a:ext cx="2751863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5EC1997D-1E57-4EBA-A2CE-949BCD14966F}"/>
                </a:ext>
              </a:extLst>
            </p:cNvPr>
            <p:cNvCxnSpPr>
              <a:cxnSpLocks/>
              <a:stCxn id="18" idx="2"/>
              <a:endCxn id="25" idx="1"/>
            </p:cNvCxnSpPr>
            <p:nvPr/>
          </p:nvCxnSpPr>
          <p:spPr>
            <a:xfrm>
              <a:off x="8182578" y="1952650"/>
              <a:ext cx="2981462" cy="8594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0F10CDF-D806-4AFE-8A6D-F029EDAB92BF}"/>
                </a:ext>
              </a:extLst>
            </p:cNvPr>
            <p:cNvCxnSpPr>
              <a:cxnSpLocks/>
              <a:stCxn id="18" idx="2"/>
              <a:endCxn id="26" idx="2"/>
            </p:cNvCxnSpPr>
            <p:nvPr/>
          </p:nvCxnSpPr>
          <p:spPr>
            <a:xfrm>
              <a:off x="8182578" y="1952650"/>
              <a:ext cx="2631764" cy="215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6C3ECD3-66DD-4255-8A8A-2E9A7751E177}"/>
                </a:ext>
              </a:extLst>
            </p:cNvPr>
            <p:cNvCxnSpPr>
              <a:cxnSpLocks/>
              <a:stCxn id="18" idx="2"/>
              <a:endCxn id="27" idx="2"/>
            </p:cNvCxnSpPr>
            <p:nvPr/>
          </p:nvCxnSpPr>
          <p:spPr>
            <a:xfrm>
              <a:off x="8182578" y="1952650"/>
              <a:ext cx="14806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ED1BC4B-11E3-4833-B2C5-E4BCB226FC02}"/>
                </a:ext>
              </a:extLst>
            </p:cNvPr>
            <p:cNvCxnSpPr>
              <a:cxnSpLocks/>
              <a:stCxn id="18" idx="2"/>
              <a:endCxn id="19" idx="2"/>
            </p:cNvCxnSpPr>
            <p:nvPr/>
          </p:nvCxnSpPr>
          <p:spPr>
            <a:xfrm flipH="1">
              <a:off x="6897834" y="1952650"/>
              <a:ext cx="1284744" cy="309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793DB8A-A750-450E-8C1F-9BA33843472B}"/>
                </a:ext>
              </a:extLst>
            </p:cNvPr>
            <p:cNvCxnSpPr>
              <a:cxnSpLocks/>
              <a:stCxn id="18" idx="2"/>
              <a:endCxn id="20" idx="3"/>
            </p:cNvCxnSpPr>
            <p:nvPr/>
          </p:nvCxnSpPr>
          <p:spPr>
            <a:xfrm flipH="1">
              <a:off x="6688818" y="1952650"/>
              <a:ext cx="1493760" cy="996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A29C42A-2C42-414D-9F44-87389683076E}"/>
                </a:ext>
              </a:extLst>
            </p:cNvPr>
            <p:cNvCxnSpPr>
              <a:cxnSpLocks/>
              <a:stCxn id="20" idx="3"/>
              <a:endCxn id="19" idx="2"/>
            </p:cNvCxnSpPr>
            <p:nvPr/>
          </p:nvCxnSpPr>
          <p:spPr>
            <a:xfrm flipV="1">
              <a:off x="6688818" y="2261678"/>
              <a:ext cx="209016" cy="687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3669BB7-1522-48ED-B3C3-94BDE4EAB716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H="1" flipV="1">
              <a:off x="6897834" y="2261678"/>
              <a:ext cx="13912" cy="1302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DA68EA7-1699-4264-8729-0CCF0728F5F0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flipH="1" flipV="1">
              <a:off x="6897834" y="2261678"/>
              <a:ext cx="1284756" cy="1751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AAE5154-CAE6-49A8-B98B-9952D300EA53}"/>
                </a:ext>
              </a:extLst>
            </p:cNvPr>
            <p:cNvCxnSpPr>
              <a:cxnSpLocks/>
              <a:stCxn id="23" idx="0"/>
              <a:endCxn id="19" idx="2"/>
            </p:cNvCxnSpPr>
            <p:nvPr/>
          </p:nvCxnSpPr>
          <p:spPr>
            <a:xfrm flipH="1" flipV="1">
              <a:off x="6897834" y="2261678"/>
              <a:ext cx="2765368" cy="1751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AFBE3B5E-7A3B-42C0-BBDC-711085AE166D}"/>
                </a:ext>
              </a:extLst>
            </p:cNvPr>
            <p:cNvCxnSpPr>
              <a:cxnSpLocks/>
              <a:stCxn id="24" idx="0"/>
              <a:endCxn id="19" idx="2"/>
            </p:cNvCxnSpPr>
            <p:nvPr/>
          </p:nvCxnSpPr>
          <p:spPr>
            <a:xfrm flipH="1" flipV="1">
              <a:off x="6897834" y="2261678"/>
              <a:ext cx="4036607" cy="1302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9917B59-DEE5-46AE-AEA0-B761B5F32EDF}"/>
                </a:ext>
              </a:extLst>
            </p:cNvPr>
            <p:cNvCxnSpPr>
              <a:cxnSpLocks/>
              <a:stCxn id="25" idx="1"/>
              <a:endCxn id="19" idx="2"/>
            </p:cNvCxnSpPr>
            <p:nvPr/>
          </p:nvCxnSpPr>
          <p:spPr>
            <a:xfrm flipH="1" flipV="1">
              <a:off x="6897834" y="2261678"/>
              <a:ext cx="4266206" cy="55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9CF9DA30-98C0-4FCA-8F04-A74C8156641E}"/>
                </a:ext>
              </a:extLst>
            </p:cNvPr>
            <p:cNvCxnSpPr>
              <a:cxnSpLocks/>
              <a:stCxn id="26" idx="2"/>
              <a:endCxn id="19" idx="2"/>
            </p:cNvCxnSpPr>
            <p:nvPr/>
          </p:nvCxnSpPr>
          <p:spPr>
            <a:xfrm flipH="1">
              <a:off x="6897834" y="2168467"/>
              <a:ext cx="3916508" cy="932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D0AA5DE-FC48-4A1D-942F-07028806F2D6}"/>
                </a:ext>
              </a:extLst>
            </p:cNvPr>
            <p:cNvCxnSpPr>
              <a:cxnSpLocks/>
              <a:stCxn id="27" idx="2"/>
              <a:endCxn id="19" idx="2"/>
            </p:cNvCxnSpPr>
            <p:nvPr/>
          </p:nvCxnSpPr>
          <p:spPr>
            <a:xfrm flipH="1">
              <a:off x="6897834" y="1952650"/>
              <a:ext cx="2765367" cy="309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06149C-716C-4FF3-B99F-CC70A4FAA1CD}"/>
                </a:ext>
              </a:extLst>
            </p:cNvPr>
            <p:cNvCxnSpPr>
              <a:cxnSpLocks/>
              <a:stCxn id="22" idx="0"/>
              <a:endCxn id="20" idx="3"/>
            </p:cNvCxnSpPr>
            <p:nvPr/>
          </p:nvCxnSpPr>
          <p:spPr>
            <a:xfrm flipH="1" flipV="1">
              <a:off x="6688818" y="2949190"/>
              <a:ext cx="1493772" cy="1064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9DE771F-2284-4FD5-9BE1-5EB8EE94A8F8}"/>
                </a:ext>
              </a:extLst>
            </p:cNvPr>
            <p:cNvCxnSpPr>
              <a:cxnSpLocks/>
              <a:stCxn id="23" idx="0"/>
              <a:endCxn id="20" idx="3"/>
            </p:cNvCxnSpPr>
            <p:nvPr/>
          </p:nvCxnSpPr>
          <p:spPr>
            <a:xfrm flipH="1" flipV="1">
              <a:off x="6688818" y="2949190"/>
              <a:ext cx="2974384" cy="1064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758F6F0-A818-4DDB-8BE6-B092672B2AEF}"/>
                </a:ext>
              </a:extLst>
            </p:cNvPr>
            <p:cNvCxnSpPr>
              <a:cxnSpLocks/>
              <a:stCxn id="24" idx="0"/>
              <a:endCxn id="20" idx="3"/>
            </p:cNvCxnSpPr>
            <p:nvPr/>
          </p:nvCxnSpPr>
          <p:spPr>
            <a:xfrm flipH="1" flipV="1">
              <a:off x="6688818" y="2949190"/>
              <a:ext cx="4245623" cy="6148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E73B099-3F31-481A-9408-0416C289AE09}"/>
                </a:ext>
              </a:extLst>
            </p:cNvPr>
            <p:cNvCxnSpPr>
              <a:cxnSpLocks/>
              <a:stCxn id="25" idx="1"/>
              <a:endCxn id="20" idx="3"/>
            </p:cNvCxnSpPr>
            <p:nvPr/>
          </p:nvCxnSpPr>
          <p:spPr>
            <a:xfrm flipH="1">
              <a:off x="6688818" y="2812082"/>
              <a:ext cx="4475222" cy="1371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8D2F5DC-B981-4E3D-B280-CAD84D5B5D6A}"/>
                </a:ext>
              </a:extLst>
            </p:cNvPr>
            <p:cNvCxnSpPr>
              <a:cxnSpLocks/>
              <a:stCxn id="26" idx="2"/>
              <a:endCxn id="20" idx="3"/>
            </p:cNvCxnSpPr>
            <p:nvPr/>
          </p:nvCxnSpPr>
          <p:spPr>
            <a:xfrm flipH="1">
              <a:off x="6688818" y="2168467"/>
              <a:ext cx="4125524" cy="7807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6C18658-B55D-4E86-9BAA-5AD39F7F5CA0}"/>
                </a:ext>
              </a:extLst>
            </p:cNvPr>
            <p:cNvCxnSpPr>
              <a:cxnSpLocks/>
              <a:stCxn id="27" idx="2"/>
              <a:endCxn id="20" idx="3"/>
            </p:cNvCxnSpPr>
            <p:nvPr/>
          </p:nvCxnSpPr>
          <p:spPr>
            <a:xfrm flipH="1">
              <a:off x="6688818" y="1952650"/>
              <a:ext cx="2974383" cy="996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350B5CB2-5E10-46D4-BCB7-9EA7FBA6605A}"/>
                </a:ext>
              </a:extLst>
            </p:cNvPr>
            <p:cNvCxnSpPr>
              <a:cxnSpLocks/>
              <a:stCxn id="22" idx="0"/>
              <a:endCxn id="21" idx="0"/>
            </p:cNvCxnSpPr>
            <p:nvPr/>
          </p:nvCxnSpPr>
          <p:spPr>
            <a:xfrm flipH="1" flipV="1">
              <a:off x="6911746" y="3564083"/>
              <a:ext cx="1270844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951A66D-54EF-438A-905C-A074210EACFF}"/>
                </a:ext>
              </a:extLst>
            </p:cNvPr>
            <p:cNvCxnSpPr>
              <a:cxnSpLocks/>
              <a:stCxn id="21" idx="0"/>
              <a:endCxn id="20" idx="3"/>
            </p:cNvCxnSpPr>
            <p:nvPr/>
          </p:nvCxnSpPr>
          <p:spPr>
            <a:xfrm flipH="1" flipV="1">
              <a:off x="6688818" y="2949190"/>
              <a:ext cx="222928" cy="6148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0D02C20-60F1-40E2-A880-9D4EA4C5952F}"/>
                </a:ext>
              </a:extLst>
            </p:cNvPr>
            <p:cNvCxnSpPr>
              <a:cxnSpLocks/>
              <a:stCxn id="23" idx="0"/>
              <a:endCxn id="21" idx="0"/>
            </p:cNvCxnSpPr>
            <p:nvPr/>
          </p:nvCxnSpPr>
          <p:spPr>
            <a:xfrm flipH="1" flipV="1">
              <a:off x="6911746" y="3564083"/>
              <a:ext cx="2751456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F187F6E-A35D-43C8-9B21-11D1B7A17E3C}"/>
                </a:ext>
              </a:extLst>
            </p:cNvPr>
            <p:cNvCxnSpPr>
              <a:cxnSpLocks/>
              <a:stCxn id="24" idx="0"/>
              <a:endCxn id="21" idx="0"/>
            </p:cNvCxnSpPr>
            <p:nvPr/>
          </p:nvCxnSpPr>
          <p:spPr>
            <a:xfrm flipH="1">
              <a:off x="6911746" y="3564083"/>
              <a:ext cx="4022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A3258C68-3522-4310-8E72-FC6B82928476}"/>
                </a:ext>
              </a:extLst>
            </p:cNvPr>
            <p:cNvCxnSpPr>
              <a:cxnSpLocks/>
              <a:stCxn id="25" idx="1"/>
              <a:endCxn id="21" idx="0"/>
            </p:cNvCxnSpPr>
            <p:nvPr/>
          </p:nvCxnSpPr>
          <p:spPr>
            <a:xfrm flipH="1">
              <a:off x="6911746" y="2812082"/>
              <a:ext cx="4252294" cy="752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BA351A2-F0F0-464B-85E1-0BC738389FC1}"/>
                </a:ext>
              </a:extLst>
            </p:cNvPr>
            <p:cNvCxnSpPr>
              <a:cxnSpLocks/>
              <a:stCxn id="26" idx="2"/>
              <a:endCxn id="21" idx="0"/>
            </p:cNvCxnSpPr>
            <p:nvPr/>
          </p:nvCxnSpPr>
          <p:spPr>
            <a:xfrm flipH="1">
              <a:off x="6911746" y="2168467"/>
              <a:ext cx="3902596" cy="1395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AC1813E-148E-4FC3-92CC-EBF99B2CEAF7}"/>
                </a:ext>
              </a:extLst>
            </p:cNvPr>
            <p:cNvCxnSpPr>
              <a:cxnSpLocks/>
              <a:stCxn id="27" idx="2"/>
              <a:endCxn id="21" idx="0"/>
            </p:cNvCxnSpPr>
            <p:nvPr/>
          </p:nvCxnSpPr>
          <p:spPr>
            <a:xfrm flipH="1">
              <a:off x="6911746" y="1952650"/>
              <a:ext cx="2751455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FBDA18AE-841E-4B50-85E8-1B0B3793C51E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flipH="1">
              <a:off x="8182590" y="4013610"/>
              <a:ext cx="14806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98F0FE0-DE24-44F4-A78A-02C46B6746EB}"/>
                </a:ext>
              </a:extLst>
            </p:cNvPr>
            <p:cNvCxnSpPr>
              <a:cxnSpLocks/>
              <a:stCxn id="24" idx="0"/>
              <a:endCxn id="22" idx="0"/>
            </p:cNvCxnSpPr>
            <p:nvPr/>
          </p:nvCxnSpPr>
          <p:spPr>
            <a:xfrm flipH="1">
              <a:off x="8182590" y="3564083"/>
              <a:ext cx="2751851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E4D25BE-212C-4AD8-8235-88C76EA54630}"/>
                </a:ext>
              </a:extLst>
            </p:cNvPr>
            <p:cNvCxnSpPr>
              <a:cxnSpLocks/>
              <a:stCxn id="25" idx="1"/>
              <a:endCxn id="22" idx="0"/>
            </p:cNvCxnSpPr>
            <p:nvPr/>
          </p:nvCxnSpPr>
          <p:spPr>
            <a:xfrm flipH="1">
              <a:off x="8182590" y="2812082"/>
              <a:ext cx="2981450" cy="1201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D0C93C70-FEDF-4576-8F54-116D4737A911}"/>
                </a:ext>
              </a:extLst>
            </p:cNvPr>
            <p:cNvCxnSpPr>
              <a:cxnSpLocks/>
              <a:stCxn id="26" idx="2"/>
              <a:endCxn id="22" idx="0"/>
            </p:cNvCxnSpPr>
            <p:nvPr/>
          </p:nvCxnSpPr>
          <p:spPr>
            <a:xfrm flipH="1">
              <a:off x="8182590" y="2168467"/>
              <a:ext cx="2631752" cy="1845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91279FEF-AD55-450B-8B0C-CCB844C9A61C}"/>
                </a:ext>
              </a:extLst>
            </p:cNvPr>
            <p:cNvCxnSpPr>
              <a:cxnSpLocks/>
              <a:stCxn id="27" idx="2"/>
              <a:endCxn id="22" idx="0"/>
            </p:cNvCxnSpPr>
            <p:nvPr/>
          </p:nvCxnSpPr>
          <p:spPr>
            <a:xfrm flipH="1">
              <a:off x="8182590" y="1952650"/>
              <a:ext cx="1480611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47C04BF-AFFB-4826-B78E-97BD665DB448}"/>
                </a:ext>
              </a:extLst>
            </p:cNvPr>
            <p:cNvCxnSpPr>
              <a:cxnSpLocks/>
              <a:stCxn id="24" idx="0"/>
              <a:endCxn id="23" idx="0"/>
            </p:cNvCxnSpPr>
            <p:nvPr/>
          </p:nvCxnSpPr>
          <p:spPr>
            <a:xfrm flipH="1">
              <a:off x="9663202" y="3564083"/>
              <a:ext cx="1271239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014D8D54-7EAF-457C-9792-7CA09159125D}"/>
                </a:ext>
              </a:extLst>
            </p:cNvPr>
            <p:cNvCxnSpPr>
              <a:cxnSpLocks/>
              <a:stCxn id="25" idx="1"/>
              <a:endCxn id="23" idx="0"/>
            </p:cNvCxnSpPr>
            <p:nvPr/>
          </p:nvCxnSpPr>
          <p:spPr>
            <a:xfrm flipH="1">
              <a:off x="9663202" y="2812082"/>
              <a:ext cx="1500838" cy="1201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6AC1E7FF-A293-4532-99D8-5176506FEFCA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9663202" y="2168467"/>
              <a:ext cx="1151140" cy="1845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5D6A37A2-5237-43A5-95D9-B3B9B350FFA0}"/>
                </a:ext>
              </a:extLst>
            </p:cNvPr>
            <p:cNvCxnSpPr>
              <a:cxnSpLocks/>
              <a:stCxn id="25" idx="1"/>
              <a:endCxn id="24" idx="0"/>
            </p:cNvCxnSpPr>
            <p:nvPr/>
          </p:nvCxnSpPr>
          <p:spPr>
            <a:xfrm flipH="1">
              <a:off x="10934441" y="2812082"/>
              <a:ext cx="229599" cy="752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19D2FF26-EC2A-42D3-983E-AAC3B338522F}"/>
                </a:ext>
              </a:extLst>
            </p:cNvPr>
            <p:cNvCxnSpPr>
              <a:cxnSpLocks/>
              <a:stCxn id="27" idx="2"/>
              <a:endCxn id="23" idx="0"/>
            </p:cNvCxnSpPr>
            <p:nvPr/>
          </p:nvCxnSpPr>
          <p:spPr>
            <a:xfrm>
              <a:off x="9663201" y="1952650"/>
              <a:ext cx="1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918F1ED-9ED7-4E10-B402-25C9679E5965}"/>
                </a:ext>
              </a:extLst>
            </p:cNvPr>
            <p:cNvCxnSpPr>
              <a:cxnSpLocks/>
              <a:stCxn id="26" idx="2"/>
              <a:endCxn id="24" idx="0"/>
            </p:cNvCxnSpPr>
            <p:nvPr/>
          </p:nvCxnSpPr>
          <p:spPr>
            <a:xfrm>
              <a:off x="10814342" y="2168467"/>
              <a:ext cx="120099" cy="1395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8C4189F-643F-44EA-9942-D87A0E1C1725}"/>
                </a:ext>
              </a:extLst>
            </p:cNvPr>
            <p:cNvCxnSpPr>
              <a:cxnSpLocks/>
              <a:stCxn id="27" idx="2"/>
              <a:endCxn id="24" idx="0"/>
            </p:cNvCxnSpPr>
            <p:nvPr/>
          </p:nvCxnSpPr>
          <p:spPr>
            <a:xfrm>
              <a:off x="9663201" y="1952650"/>
              <a:ext cx="1271240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685D23D-03D0-4233-B5B8-E3F8ECA0857E}"/>
                </a:ext>
              </a:extLst>
            </p:cNvPr>
            <p:cNvCxnSpPr>
              <a:cxnSpLocks/>
              <a:stCxn id="26" idx="2"/>
              <a:endCxn id="25" idx="1"/>
            </p:cNvCxnSpPr>
            <p:nvPr/>
          </p:nvCxnSpPr>
          <p:spPr>
            <a:xfrm>
              <a:off x="10814342" y="2168467"/>
              <a:ext cx="349698" cy="6436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FAFE7D40-873F-4ABF-9B72-D77C8A361CF0}"/>
                </a:ext>
              </a:extLst>
            </p:cNvPr>
            <p:cNvCxnSpPr>
              <a:cxnSpLocks/>
              <a:stCxn id="27" idx="2"/>
              <a:endCxn id="25" idx="1"/>
            </p:cNvCxnSpPr>
            <p:nvPr/>
          </p:nvCxnSpPr>
          <p:spPr>
            <a:xfrm>
              <a:off x="9663201" y="1952650"/>
              <a:ext cx="1500839" cy="8594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D5DCEA2B-0750-4BA0-8D31-74D82E04EDC1}"/>
                </a:ext>
              </a:extLst>
            </p:cNvPr>
            <p:cNvCxnSpPr>
              <a:cxnSpLocks/>
              <a:stCxn id="27" idx="2"/>
              <a:endCxn id="26" idx="2"/>
            </p:cNvCxnSpPr>
            <p:nvPr/>
          </p:nvCxnSpPr>
          <p:spPr>
            <a:xfrm>
              <a:off x="9663201" y="1952650"/>
              <a:ext cx="1151141" cy="215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0393C66-9EB5-47E9-BF22-B2CC373976DE}"/>
              </a:ext>
            </a:extLst>
          </p:cNvPr>
          <p:cNvSpPr txBox="1"/>
          <p:nvPr/>
        </p:nvSpPr>
        <p:spPr>
          <a:xfrm>
            <a:off x="2767453" y="491524"/>
            <a:ext cx="6657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자 모델 알아서  돌려봐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6F9842-7C33-4D7A-8D9D-8C005453E57D}"/>
              </a:ext>
            </a:extLst>
          </p:cNvPr>
          <p:cNvSpPr txBox="1"/>
          <p:nvPr/>
        </p:nvSpPr>
        <p:spPr>
          <a:xfrm>
            <a:off x="1057723" y="5183967"/>
            <a:ext cx="4904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선생님 자비 좀</a:t>
            </a:r>
            <a:r>
              <a:rPr lang="en-US" altLang="ko-KR" sz="2400" dirty="0"/>
              <a:t>….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나에게 주피터를 달라</a:t>
            </a:r>
            <a:r>
              <a:rPr lang="en-US" altLang="ko-KR" sz="2400" dirty="0"/>
              <a:t>!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259515-FA6B-4094-89C5-61895862FFCD}"/>
              </a:ext>
            </a:extLst>
          </p:cNvPr>
          <p:cNvSpPr txBox="1"/>
          <p:nvPr/>
        </p:nvSpPr>
        <p:spPr>
          <a:xfrm>
            <a:off x="2963373" y="6411714"/>
            <a:ext cx="1093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trike="sngStrike" dirty="0"/>
              <a:t>그런 건 없어</a:t>
            </a:r>
          </a:p>
        </p:txBody>
      </p:sp>
    </p:spTree>
    <p:extLst>
      <p:ext uri="{BB962C8B-B14F-4D97-AF65-F5344CB8AC3E}">
        <p14:creationId xmlns:p14="http://schemas.microsoft.com/office/powerpoint/2010/main" val="413285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7568507-6F7F-4722-B823-5C363AB9A4B5}"/>
              </a:ext>
            </a:extLst>
          </p:cNvPr>
          <p:cNvGrpSpPr/>
          <p:nvPr/>
        </p:nvGrpSpPr>
        <p:grpSpPr>
          <a:xfrm>
            <a:off x="2099667" y="544023"/>
            <a:ext cx="1725310" cy="1661022"/>
            <a:chOff x="2894982" y="650285"/>
            <a:chExt cx="2720099" cy="3120231"/>
          </a:xfrm>
        </p:grpSpPr>
        <p:pic>
          <p:nvPicPr>
            <p:cNvPr id="5" name="그림 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CACC4507-AADA-47BF-B891-FAF8F3E2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4982" y="650285"/>
              <a:ext cx="905053" cy="683032"/>
            </a:xfrm>
            <a:prstGeom prst="rect">
              <a:avLst/>
            </a:prstGeom>
          </p:spPr>
        </p:pic>
        <p:pic>
          <p:nvPicPr>
            <p:cNvPr id="6" name="그림 5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115C3ACB-FA4A-4016-B169-8291BC4B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804975" y="650285"/>
              <a:ext cx="905053" cy="683032"/>
            </a:xfrm>
            <a:prstGeom prst="rect">
              <a:avLst/>
            </a:prstGeom>
          </p:spPr>
        </p:pic>
        <p:pic>
          <p:nvPicPr>
            <p:cNvPr id="7" name="그림 6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E5DB70A-EF92-40A9-9C96-A7CA5591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710028" y="650285"/>
              <a:ext cx="905053" cy="683032"/>
            </a:xfrm>
            <a:prstGeom prst="rect">
              <a:avLst/>
            </a:prstGeom>
          </p:spPr>
        </p:pic>
        <p:pic>
          <p:nvPicPr>
            <p:cNvPr id="8" name="그림 7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7EC0835-ACA4-4F37-A1A9-A0F3F0A32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4982" y="1471516"/>
              <a:ext cx="905053" cy="683032"/>
            </a:xfrm>
            <a:prstGeom prst="rect">
              <a:avLst/>
            </a:prstGeom>
          </p:spPr>
        </p:pic>
        <p:pic>
          <p:nvPicPr>
            <p:cNvPr id="9" name="그림 8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201EFA08-CEDB-4681-B329-10473A1C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804975" y="1471516"/>
              <a:ext cx="905053" cy="683032"/>
            </a:xfrm>
            <a:prstGeom prst="rect">
              <a:avLst/>
            </a:prstGeom>
          </p:spPr>
        </p:pic>
        <p:pic>
          <p:nvPicPr>
            <p:cNvPr id="10" name="그림 9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21024E63-89C5-4D28-AE3C-22E5F35B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710028" y="1471516"/>
              <a:ext cx="905053" cy="683032"/>
            </a:xfrm>
            <a:prstGeom prst="rect">
              <a:avLst/>
            </a:prstGeom>
          </p:spPr>
        </p:pic>
        <p:pic>
          <p:nvPicPr>
            <p:cNvPr id="11" name="그림 10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173EB432-DC4D-4D77-B2FE-675F9380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4982" y="2266253"/>
              <a:ext cx="905053" cy="683032"/>
            </a:xfrm>
            <a:prstGeom prst="rect">
              <a:avLst/>
            </a:prstGeom>
          </p:spPr>
        </p:pic>
        <p:pic>
          <p:nvPicPr>
            <p:cNvPr id="12" name="그림 11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EF92F158-F709-49E5-B99D-138F38C9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804975" y="2266253"/>
              <a:ext cx="905053" cy="683032"/>
            </a:xfrm>
            <a:prstGeom prst="rect">
              <a:avLst/>
            </a:prstGeom>
          </p:spPr>
        </p:pic>
        <p:pic>
          <p:nvPicPr>
            <p:cNvPr id="13" name="그림 12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DCAC7809-5AD8-457C-B2BD-E49B8C39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710028" y="2266253"/>
              <a:ext cx="905053" cy="683032"/>
            </a:xfrm>
            <a:prstGeom prst="rect">
              <a:avLst/>
            </a:prstGeom>
          </p:spPr>
        </p:pic>
        <p:pic>
          <p:nvPicPr>
            <p:cNvPr id="14" name="그림 13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FA01A6E2-0BF9-4292-AD58-557443854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4982" y="3087484"/>
              <a:ext cx="905053" cy="683032"/>
            </a:xfrm>
            <a:prstGeom prst="rect">
              <a:avLst/>
            </a:prstGeom>
          </p:spPr>
        </p:pic>
        <p:pic>
          <p:nvPicPr>
            <p:cNvPr id="15" name="그림 14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0C2A0AB3-9E09-49AD-8C7F-C742E6026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3804975" y="3087484"/>
              <a:ext cx="905053" cy="683032"/>
            </a:xfrm>
            <a:prstGeom prst="rect">
              <a:avLst/>
            </a:prstGeom>
          </p:spPr>
        </p:pic>
        <p:pic>
          <p:nvPicPr>
            <p:cNvPr id="16" name="그림 15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D6150272-1EFC-45A5-AF9D-7E60D758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710028" y="3087484"/>
              <a:ext cx="905053" cy="68303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784C81D-6D7A-456C-9570-C03FA23085C7}"/>
              </a:ext>
            </a:extLst>
          </p:cNvPr>
          <p:cNvGrpSpPr/>
          <p:nvPr/>
        </p:nvGrpSpPr>
        <p:grpSpPr>
          <a:xfrm>
            <a:off x="6264903" y="537596"/>
            <a:ext cx="2690830" cy="1707345"/>
            <a:chOff x="5783765" y="1360594"/>
            <a:chExt cx="6285328" cy="3245072"/>
          </a:xfrm>
        </p:grpSpPr>
        <p:pic>
          <p:nvPicPr>
            <p:cNvPr id="18" name="그림 17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91813827-A059-4538-A462-4B9BC09B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30051" y="1360594"/>
              <a:ext cx="905053" cy="592056"/>
            </a:xfrm>
            <a:prstGeom prst="rect">
              <a:avLst/>
            </a:prstGeom>
          </p:spPr>
        </p:pic>
        <p:pic>
          <p:nvPicPr>
            <p:cNvPr id="19" name="그림 18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BBC5BDFC-C3DC-4CDA-898A-2B04F8D53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45307" y="1669622"/>
              <a:ext cx="905053" cy="592056"/>
            </a:xfrm>
            <a:prstGeom prst="rect">
              <a:avLst/>
            </a:prstGeom>
          </p:spPr>
        </p:pic>
        <p:pic>
          <p:nvPicPr>
            <p:cNvPr id="20" name="그림 19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17F890ED-457B-4720-99B1-CCBF7C6F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3765" y="2653162"/>
              <a:ext cx="905053" cy="592056"/>
            </a:xfrm>
            <a:prstGeom prst="rect">
              <a:avLst/>
            </a:prstGeom>
          </p:spPr>
        </p:pic>
        <p:pic>
          <p:nvPicPr>
            <p:cNvPr id="21" name="그림 20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34AAA77A-1D35-4B72-975B-7E179A8E8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59219" y="3564083"/>
              <a:ext cx="905053" cy="592056"/>
            </a:xfrm>
            <a:prstGeom prst="rect">
              <a:avLst/>
            </a:prstGeom>
          </p:spPr>
        </p:pic>
        <p:pic>
          <p:nvPicPr>
            <p:cNvPr id="22" name="그림 21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481B5AFE-DCCD-41C9-8012-EAFB88F3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730063" y="4013610"/>
              <a:ext cx="905053" cy="592056"/>
            </a:xfrm>
            <a:prstGeom prst="rect">
              <a:avLst/>
            </a:prstGeom>
          </p:spPr>
        </p:pic>
        <p:pic>
          <p:nvPicPr>
            <p:cNvPr id="23" name="그림 22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84AF09CF-2329-435C-9E9A-76C54662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9210675" y="4013610"/>
              <a:ext cx="905053" cy="592056"/>
            </a:xfrm>
            <a:prstGeom prst="rect">
              <a:avLst/>
            </a:prstGeom>
          </p:spPr>
        </p:pic>
        <p:pic>
          <p:nvPicPr>
            <p:cNvPr id="24" name="그림 23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C3CA384E-1F18-47C5-BE05-84A1DCFD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481914" y="3564083"/>
              <a:ext cx="905053" cy="592056"/>
            </a:xfrm>
            <a:prstGeom prst="rect">
              <a:avLst/>
            </a:prstGeom>
          </p:spPr>
        </p:pic>
        <p:pic>
          <p:nvPicPr>
            <p:cNvPr id="25" name="그림 24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B62A5B14-5C38-49BF-838D-399EABE9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1164040" y="2516054"/>
              <a:ext cx="905053" cy="592056"/>
            </a:xfrm>
            <a:prstGeom prst="rect">
              <a:avLst/>
            </a:prstGeom>
          </p:spPr>
        </p:pic>
        <p:pic>
          <p:nvPicPr>
            <p:cNvPr id="26" name="그림 25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5F9C38F3-D5E7-455A-A0C2-0E5AF2A06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0361815" y="1576411"/>
              <a:ext cx="905053" cy="592056"/>
            </a:xfrm>
            <a:prstGeom prst="rect">
              <a:avLst/>
            </a:prstGeom>
          </p:spPr>
        </p:pic>
        <p:pic>
          <p:nvPicPr>
            <p:cNvPr id="27" name="그림 26" descr="컴퓨터, 전자기기, 벽, 실내이(가) 표시된 사진&#10;&#10;자동 생성된 설명">
              <a:extLst>
                <a:ext uri="{FF2B5EF4-FFF2-40B4-BE49-F238E27FC236}">
                  <a16:creationId xmlns:a16="http://schemas.microsoft.com/office/drawing/2014/main" id="{AB1E2BED-365E-4727-83E5-29083EBC7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9210674" y="1360594"/>
              <a:ext cx="905053" cy="592056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E21C90E-4C9D-43ED-A2AA-6FA8AEB70BFE}"/>
                </a:ext>
              </a:extLst>
            </p:cNvPr>
            <p:cNvCxnSpPr>
              <a:stCxn id="18" idx="2"/>
              <a:endCxn id="21" idx="0"/>
            </p:cNvCxnSpPr>
            <p:nvPr/>
          </p:nvCxnSpPr>
          <p:spPr>
            <a:xfrm flipH="1">
              <a:off x="6911746" y="1952650"/>
              <a:ext cx="1270832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300BFC3-5B91-4279-91C9-51FC1829084B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>
              <a:off x="8182578" y="1952650"/>
              <a:ext cx="12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CD6EA55-A74E-48E7-AE3F-491C41EA64D1}"/>
                </a:ext>
              </a:extLst>
            </p:cNvPr>
            <p:cNvCxnSpPr>
              <a:cxnSpLocks/>
              <a:stCxn id="18" idx="2"/>
              <a:endCxn id="23" idx="0"/>
            </p:cNvCxnSpPr>
            <p:nvPr/>
          </p:nvCxnSpPr>
          <p:spPr>
            <a:xfrm>
              <a:off x="8182578" y="1952650"/>
              <a:ext cx="1480624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14A37F8-440F-4653-94C8-3576E8AD2AE7}"/>
                </a:ext>
              </a:extLst>
            </p:cNvPr>
            <p:cNvCxnSpPr>
              <a:cxnSpLocks/>
              <a:stCxn id="18" idx="2"/>
              <a:endCxn id="24" idx="0"/>
            </p:cNvCxnSpPr>
            <p:nvPr/>
          </p:nvCxnSpPr>
          <p:spPr>
            <a:xfrm>
              <a:off x="8182578" y="1952650"/>
              <a:ext cx="2751863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6FAF6CE-8973-4460-9E03-5099FBBB20FE}"/>
                </a:ext>
              </a:extLst>
            </p:cNvPr>
            <p:cNvCxnSpPr>
              <a:cxnSpLocks/>
              <a:stCxn id="18" idx="2"/>
              <a:endCxn id="25" idx="1"/>
            </p:cNvCxnSpPr>
            <p:nvPr/>
          </p:nvCxnSpPr>
          <p:spPr>
            <a:xfrm>
              <a:off x="8182578" y="1952650"/>
              <a:ext cx="2981462" cy="8594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B77DB49-78B7-471A-B761-0E3684D34B51}"/>
                </a:ext>
              </a:extLst>
            </p:cNvPr>
            <p:cNvCxnSpPr>
              <a:cxnSpLocks/>
              <a:stCxn id="18" idx="2"/>
              <a:endCxn id="26" idx="2"/>
            </p:cNvCxnSpPr>
            <p:nvPr/>
          </p:nvCxnSpPr>
          <p:spPr>
            <a:xfrm>
              <a:off x="8182578" y="1952650"/>
              <a:ext cx="2631764" cy="215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A78316-49EE-48A3-A8B1-1F15C8568F3A}"/>
                </a:ext>
              </a:extLst>
            </p:cNvPr>
            <p:cNvCxnSpPr>
              <a:cxnSpLocks/>
              <a:stCxn id="18" idx="2"/>
              <a:endCxn id="27" idx="2"/>
            </p:cNvCxnSpPr>
            <p:nvPr/>
          </p:nvCxnSpPr>
          <p:spPr>
            <a:xfrm>
              <a:off x="8182578" y="1952650"/>
              <a:ext cx="148062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96F6D0F-395D-4F41-9783-9BE9268A7EDB}"/>
                </a:ext>
              </a:extLst>
            </p:cNvPr>
            <p:cNvCxnSpPr>
              <a:cxnSpLocks/>
              <a:stCxn id="18" idx="2"/>
              <a:endCxn id="19" idx="2"/>
            </p:cNvCxnSpPr>
            <p:nvPr/>
          </p:nvCxnSpPr>
          <p:spPr>
            <a:xfrm flipH="1">
              <a:off x="6897834" y="1952650"/>
              <a:ext cx="1284744" cy="309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ECE36F1-AB83-4DF2-9735-ED91F3962C8F}"/>
                </a:ext>
              </a:extLst>
            </p:cNvPr>
            <p:cNvCxnSpPr>
              <a:cxnSpLocks/>
              <a:stCxn id="18" idx="2"/>
              <a:endCxn id="20" idx="3"/>
            </p:cNvCxnSpPr>
            <p:nvPr/>
          </p:nvCxnSpPr>
          <p:spPr>
            <a:xfrm flipH="1">
              <a:off x="6688818" y="1952650"/>
              <a:ext cx="1493760" cy="996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22F4950-CCCB-4A61-BED4-0E57528B4494}"/>
                </a:ext>
              </a:extLst>
            </p:cNvPr>
            <p:cNvCxnSpPr>
              <a:cxnSpLocks/>
              <a:stCxn id="20" idx="3"/>
              <a:endCxn id="19" idx="2"/>
            </p:cNvCxnSpPr>
            <p:nvPr/>
          </p:nvCxnSpPr>
          <p:spPr>
            <a:xfrm flipV="1">
              <a:off x="6688818" y="2261678"/>
              <a:ext cx="209016" cy="687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F77448E-EEA8-453D-AD6B-C79A8B1A048B}"/>
                </a:ext>
              </a:extLst>
            </p:cNvPr>
            <p:cNvCxnSpPr>
              <a:cxnSpLocks/>
              <a:stCxn id="21" idx="0"/>
              <a:endCxn id="19" idx="2"/>
            </p:cNvCxnSpPr>
            <p:nvPr/>
          </p:nvCxnSpPr>
          <p:spPr>
            <a:xfrm flipH="1" flipV="1">
              <a:off x="6897834" y="2261678"/>
              <a:ext cx="13912" cy="1302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4E28F1D-EADA-463C-9180-217E0A9155FC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flipH="1" flipV="1">
              <a:off x="6897834" y="2261678"/>
              <a:ext cx="1284756" cy="1751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D933C4A-3C53-4E3C-8A35-282F374A9294}"/>
                </a:ext>
              </a:extLst>
            </p:cNvPr>
            <p:cNvCxnSpPr>
              <a:cxnSpLocks/>
              <a:stCxn id="23" idx="0"/>
              <a:endCxn id="19" idx="2"/>
            </p:cNvCxnSpPr>
            <p:nvPr/>
          </p:nvCxnSpPr>
          <p:spPr>
            <a:xfrm flipH="1" flipV="1">
              <a:off x="6897834" y="2261678"/>
              <a:ext cx="2765368" cy="17519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751E652-2526-4DB8-B16E-BE3960AD1287}"/>
                </a:ext>
              </a:extLst>
            </p:cNvPr>
            <p:cNvCxnSpPr>
              <a:cxnSpLocks/>
              <a:stCxn id="24" idx="0"/>
              <a:endCxn id="19" idx="2"/>
            </p:cNvCxnSpPr>
            <p:nvPr/>
          </p:nvCxnSpPr>
          <p:spPr>
            <a:xfrm flipH="1" flipV="1">
              <a:off x="6897834" y="2261678"/>
              <a:ext cx="4036607" cy="13024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BEC203B9-16B2-4040-8B25-5C0A487985D1}"/>
                </a:ext>
              </a:extLst>
            </p:cNvPr>
            <p:cNvCxnSpPr>
              <a:cxnSpLocks/>
              <a:stCxn id="25" idx="1"/>
              <a:endCxn id="19" idx="2"/>
            </p:cNvCxnSpPr>
            <p:nvPr/>
          </p:nvCxnSpPr>
          <p:spPr>
            <a:xfrm flipH="1" flipV="1">
              <a:off x="6897834" y="2261678"/>
              <a:ext cx="4266206" cy="5504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0747D80-4ADE-4FC3-A45B-4F6045D24586}"/>
                </a:ext>
              </a:extLst>
            </p:cNvPr>
            <p:cNvCxnSpPr>
              <a:cxnSpLocks/>
              <a:stCxn id="26" idx="2"/>
              <a:endCxn id="19" idx="2"/>
            </p:cNvCxnSpPr>
            <p:nvPr/>
          </p:nvCxnSpPr>
          <p:spPr>
            <a:xfrm flipH="1">
              <a:off x="6897834" y="2168467"/>
              <a:ext cx="3916508" cy="932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E66847-6C09-4276-87EF-1BAC09D37359}"/>
                </a:ext>
              </a:extLst>
            </p:cNvPr>
            <p:cNvCxnSpPr>
              <a:cxnSpLocks/>
              <a:stCxn id="27" idx="2"/>
              <a:endCxn id="19" idx="2"/>
            </p:cNvCxnSpPr>
            <p:nvPr/>
          </p:nvCxnSpPr>
          <p:spPr>
            <a:xfrm flipH="1">
              <a:off x="6897834" y="1952650"/>
              <a:ext cx="2765367" cy="3090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A5A54AC-EC43-4A13-88BE-200562BE7CC9}"/>
                </a:ext>
              </a:extLst>
            </p:cNvPr>
            <p:cNvCxnSpPr>
              <a:cxnSpLocks/>
              <a:stCxn id="22" idx="0"/>
              <a:endCxn id="20" idx="3"/>
            </p:cNvCxnSpPr>
            <p:nvPr/>
          </p:nvCxnSpPr>
          <p:spPr>
            <a:xfrm flipH="1" flipV="1">
              <a:off x="6688818" y="2949190"/>
              <a:ext cx="1493772" cy="1064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D9B7622-5595-4736-AFD3-8A1A262002A6}"/>
                </a:ext>
              </a:extLst>
            </p:cNvPr>
            <p:cNvCxnSpPr>
              <a:cxnSpLocks/>
              <a:stCxn id="23" idx="0"/>
              <a:endCxn id="20" idx="3"/>
            </p:cNvCxnSpPr>
            <p:nvPr/>
          </p:nvCxnSpPr>
          <p:spPr>
            <a:xfrm flipH="1" flipV="1">
              <a:off x="6688818" y="2949190"/>
              <a:ext cx="2974384" cy="10644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E736ED6-83F2-42F2-852B-1DB33B14AD4E}"/>
                </a:ext>
              </a:extLst>
            </p:cNvPr>
            <p:cNvCxnSpPr>
              <a:cxnSpLocks/>
              <a:stCxn id="24" idx="0"/>
              <a:endCxn id="20" idx="3"/>
            </p:cNvCxnSpPr>
            <p:nvPr/>
          </p:nvCxnSpPr>
          <p:spPr>
            <a:xfrm flipH="1" flipV="1">
              <a:off x="6688818" y="2949190"/>
              <a:ext cx="4245623" cy="6148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DF66D76-C0B5-4ACE-BB7D-32BC7F6F8190}"/>
                </a:ext>
              </a:extLst>
            </p:cNvPr>
            <p:cNvCxnSpPr>
              <a:cxnSpLocks/>
              <a:stCxn id="25" idx="1"/>
              <a:endCxn id="20" idx="3"/>
            </p:cNvCxnSpPr>
            <p:nvPr/>
          </p:nvCxnSpPr>
          <p:spPr>
            <a:xfrm flipH="1">
              <a:off x="6688818" y="2812082"/>
              <a:ext cx="4475222" cy="1371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1220A9E-9C9D-4177-B009-3071757FABC5}"/>
                </a:ext>
              </a:extLst>
            </p:cNvPr>
            <p:cNvCxnSpPr>
              <a:cxnSpLocks/>
              <a:stCxn id="26" idx="2"/>
              <a:endCxn id="20" idx="3"/>
            </p:cNvCxnSpPr>
            <p:nvPr/>
          </p:nvCxnSpPr>
          <p:spPr>
            <a:xfrm flipH="1">
              <a:off x="6688818" y="2168467"/>
              <a:ext cx="4125524" cy="7807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6419D31-9ADC-4B55-867D-E58E5DC42BB8}"/>
                </a:ext>
              </a:extLst>
            </p:cNvPr>
            <p:cNvCxnSpPr>
              <a:cxnSpLocks/>
              <a:stCxn id="27" idx="2"/>
              <a:endCxn id="20" idx="3"/>
            </p:cNvCxnSpPr>
            <p:nvPr/>
          </p:nvCxnSpPr>
          <p:spPr>
            <a:xfrm flipH="1">
              <a:off x="6688818" y="1952650"/>
              <a:ext cx="2974383" cy="9965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495375E-2B6C-4C1B-831C-9B95DFE60A80}"/>
                </a:ext>
              </a:extLst>
            </p:cNvPr>
            <p:cNvCxnSpPr>
              <a:cxnSpLocks/>
              <a:stCxn id="22" idx="0"/>
              <a:endCxn id="21" idx="0"/>
            </p:cNvCxnSpPr>
            <p:nvPr/>
          </p:nvCxnSpPr>
          <p:spPr>
            <a:xfrm flipH="1" flipV="1">
              <a:off x="6911746" y="3564083"/>
              <a:ext cx="1270844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5ACD8F7-07AD-4A2A-95E4-7BE83A0E49FC}"/>
                </a:ext>
              </a:extLst>
            </p:cNvPr>
            <p:cNvCxnSpPr>
              <a:cxnSpLocks/>
              <a:stCxn id="21" idx="0"/>
              <a:endCxn id="20" idx="3"/>
            </p:cNvCxnSpPr>
            <p:nvPr/>
          </p:nvCxnSpPr>
          <p:spPr>
            <a:xfrm flipH="1" flipV="1">
              <a:off x="6688818" y="2949190"/>
              <a:ext cx="222928" cy="6148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515A321-0392-47AF-920B-DF624A1065E9}"/>
                </a:ext>
              </a:extLst>
            </p:cNvPr>
            <p:cNvCxnSpPr>
              <a:cxnSpLocks/>
              <a:stCxn id="23" idx="0"/>
              <a:endCxn id="21" idx="0"/>
            </p:cNvCxnSpPr>
            <p:nvPr/>
          </p:nvCxnSpPr>
          <p:spPr>
            <a:xfrm flipH="1" flipV="1">
              <a:off x="6911746" y="3564083"/>
              <a:ext cx="2751456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F0AC8A6-7AA8-4C30-835D-1F430B8ED966}"/>
                </a:ext>
              </a:extLst>
            </p:cNvPr>
            <p:cNvCxnSpPr>
              <a:cxnSpLocks/>
              <a:stCxn id="24" idx="0"/>
              <a:endCxn id="21" idx="0"/>
            </p:cNvCxnSpPr>
            <p:nvPr/>
          </p:nvCxnSpPr>
          <p:spPr>
            <a:xfrm flipH="1">
              <a:off x="6911746" y="3564083"/>
              <a:ext cx="4022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BFFF70CE-C617-463F-9E4A-BD3989312A14}"/>
                </a:ext>
              </a:extLst>
            </p:cNvPr>
            <p:cNvCxnSpPr>
              <a:cxnSpLocks/>
              <a:stCxn id="25" idx="1"/>
              <a:endCxn id="21" idx="0"/>
            </p:cNvCxnSpPr>
            <p:nvPr/>
          </p:nvCxnSpPr>
          <p:spPr>
            <a:xfrm flipH="1">
              <a:off x="6911746" y="2812082"/>
              <a:ext cx="4252294" cy="752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BDD3F87-2FC0-43A0-95CB-887CC76E9FA5}"/>
                </a:ext>
              </a:extLst>
            </p:cNvPr>
            <p:cNvCxnSpPr>
              <a:cxnSpLocks/>
              <a:stCxn id="26" idx="2"/>
              <a:endCxn id="21" idx="0"/>
            </p:cNvCxnSpPr>
            <p:nvPr/>
          </p:nvCxnSpPr>
          <p:spPr>
            <a:xfrm flipH="1">
              <a:off x="6911746" y="2168467"/>
              <a:ext cx="3902596" cy="1395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B1C62A8-4A36-4E05-9E0E-F2449CB7A91D}"/>
                </a:ext>
              </a:extLst>
            </p:cNvPr>
            <p:cNvCxnSpPr>
              <a:cxnSpLocks/>
              <a:stCxn id="27" idx="2"/>
              <a:endCxn id="21" idx="0"/>
            </p:cNvCxnSpPr>
            <p:nvPr/>
          </p:nvCxnSpPr>
          <p:spPr>
            <a:xfrm flipH="1">
              <a:off x="6911746" y="1952650"/>
              <a:ext cx="2751455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E459764-748A-4B51-87F9-83B9B86FFD7D}"/>
                </a:ext>
              </a:extLst>
            </p:cNvPr>
            <p:cNvCxnSpPr>
              <a:cxnSpLocks/>
              <a:stCxn id="23" idx="0"/>
              <a:endCxn id="22" idx="0"/>
            </p:cNvCxnSpPr>
            <p:nvPr/>
          </p:nvCxnSpPr>
          <p:spPr>
            <a:xfrm flipH="1">
              <a:off x="8182590" y="4013610"/>
              <a:ext cx="14806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8F48D7F-CE29-4254-A1F9-FCF3D282F08E}"/>
                </a:ext>
              </a:extLst>
            </p:cNvPr>
            <p:cNvCxnSpPr>
              <a:cxnSpLocks/>
              <a:stCxn id="24" idx="0"/>
              <a:endCxn id="22" idx="0"/>
            </p:cNvCxnSpPr>
            <p:nvPr/>
          </p:nvCxnSpPr>
          <p:spPr>
            <a:xfrm flipH="1">
              <a:off x="8182590" y="3564083"/>
              <a:ext cx="2751851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1A4FD4A4-79BB-4CAA-83B1-F9EBA84505F4}"/>
                </a:ext>
              </a:extLst>
            </p:cNvPr>
            <p:cNvCxnSpPr>
              <a:cxnSpLocks/>
              <a:stCxn id="25" idx="1"/>
              <a:endCxn id="22" idx="0"/>
            </p:cNvCxnSpPr>
            <p:nvPr/>
          </p:nvCxnSpPr>
          <p:spPr>
            <a:xfrm flipH="1">
              <a:off x="8182590" y="2812082"/>
              <a:ext cx="2981450" cy="1201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1F7F69A-BB71-451B-A624-6E4EAEAF1BF9}"/>
                </a:ext>
              </a:extLst>
            </p:cNvPr>
            <p:cNvCxnSpPr>
              <a:cxnSpLocks/>
              <a:stCxn id="26" idx="2"/>
              <a:endCxn id="22" idx="0"/>
            </p:cNvCxnSpPr>
            <p:nvPr/>
          </p:nvCxnSpPr>
          <p:spPr>
            <a:xfrm flipH="1">
              <a:off x="8182590" y="2168467"/>
              <a:ext cx="2631752" cy="1845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38BDDF8-426F-4CE0-BE1D-8CED5AE92FE9}"/>
                </a:ext>
              </a:extLst>
            </p:cNvPr>
            <p:cNvCxnSpPr>
              <a:cxnSpLocks/>
              <a:stCxn id="27" idx="2"/>
              <a:endCxn id="22" idx="0"/>
            </p:cNvCxnSpPr>
            <p:nvPr/>
          </p:nvCxnSpPr>
          <p:spPr>
            <a:xfrm flipH="1">
              <a:off x="8182590" y="1952650"/>
              <a:ext cx="1480611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AE9605D-D2CC-438C-99CF-47F62C9FD700}"/>
                </a:ext>
              </a:extLst>
            </p:cNvPr>
            <p:cNvCxnSpPr>
              <a:cxnSpLocks/>
              <a:stCxn id="24" idx="0"/>
              <a:endCxn id="23" idx="0"/>
            </p:cNvCxnSpPr>
            <p:nvPr/>
          </p:nvCxnSpPr>
          <p:spPr>
            <a:xfrm flipH="1">
              <a:off x="9663202" y="3564083"/>
              <a:ext cx="1271239" cy="4495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5C370A88-B4A3-4402-A963-56B4BAADB3C3}"/>
                </a:ext>
              </a:extLst>
            </p:cNvPr>
            <p:cNvCxnSpPr>
              <a:cxnSpLocks/>
              <a:stCxn id="25" idx="1"/>
              <a:endCxn id="23" idx="0"/>
            </p:cNvCxnSpPr>
            <p:nvPr/>
          </p:nvCxnSpPr>
          <p:spPr>
            <a:xfrm flipH="1">
              <a:off x="9663202" y="2812082"/>
              <a:ext cx="1500838" cy="1201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27247E14-8310-4591-B946-CA1CDF8324E3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9663202" y="2168467"/>
              <a:ext cx="1151140" cy="18451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4C1770DE-0A37-4EB9-8DE4-2C116471A96F}"/>
                </a:ext>
              </a:extLst>
            </p:cNvPr>
            <p:cNvCxnSpPr>
              <a:cxnSpLocks/>
              <a:stCxn id="25" idx="1"/>
              <a:endCxn id="24" idx="0"/>
            </p:cNvCxnSpPr>
            <p:nvPr/>
          </p:nvCxnSpPr>
          <p:spPr>
            <a:xfrm flipH="1">
              <a:off x="10934441" y="2812082"/>
              <a:ext cx="229599" cy="752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30624D4F-DCDD-4EA4-9D57-6FB28C105973}"/>
                </a:ext>
              </a:extLst>
            </p:cNvPr>
            <p:cNvCxnSpPr>
              <a:cxnSpLocks/>
              <a:stCxn id="27" idx="2"/>
              <a:endCxn id="23" idx="0"/>
            </p:cNvCxnSpPr>
            <p:nvPr/>
          </p:nvCxnSpPr>
          <p:spPr>
            <a:xfrm>
              <a:off x="9663201" y="1952650"/>
              <a:ext cx="1" cy="20609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9C809A5-90B4-4D9E-896D-8AC7417E82AF}"/>
                </a:ext>
              </a:extLst>
            </p:cNvPr>
            <p:cNvCxnSpPr>
              <a:cxnSpLocks/>
              <a:stCxn id="26" idx="2"/>
              <a:endCxn id="24" idx="0"/>
            </p:cNvCxnSpPr>
            <p:nvPr/>
          </p:nvCxnSpPr>
          <p:spPr>
            <a:xfrm>
              <a:off x="10814342" y="2168467"/>
              <a:ext cx="120099" cy="13956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CCE13322-75BE-47B2-9BC9-DCD36D8F4BEC}"/>
                </a:ext>
              </a:extLst>
            </p:cNvPr>
            <p:cNvCxnSpPr>
              <a:cxnSpLocks/>
              <a:stCxn id="27" idx="2"/>
              <a:endCxn id="24" idx="0"/>
            </p:cNvCxnSpPr>
            <p:nvPr/>
          </p:nvCxnSpPr>
          <p:spPr>
            <a:xfrm>
              <a:off x="9663201" y="1952650"/>
              <a:ext cx="1271240" cy="16114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02042B7-FB63-427F-812E-F768DF35F050}"/>
                </a:ext>
              </a:extLst>
            </p:cNvPr>
            <p:cNvCxnSpPr>
              <a:cxnSpLocks/>
              <a:stCxn id="26" idx="2"/>
              <a:endCxn id="25" idx="1"/>
            </p:cNvCxnSpPr>
            <p:nvPr/>
          </p:nvCxnSpPr>
          <p:spPr>
            <a:xfrm>
              <a:off x="10814342" y="2168467"/>
              <a:ext cx="349698" cy="6436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822EAFC-40AC-4693-9C49-E43A3B73FED0}"/>
                </a:ext>
              </a:extLst>
            </p:cNvPr>
            <p:cNvCxnSpPr>
              <a:cxnSpLocks/>
              <a:stCxn id="27" idx="2"/>
              <a:endCxn id="25" idx="1"/>
            </p:cNvCxnSpPr>
            <p:nvPr/>
          </p:nvCxnSpPr>
          <p:spPr>
            <a:xfrm>
              <a:off x="9663201" y="1952650"/>
              <a:ext cx="1500839" cy="8594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2181961-698B-4A89-86AB-087F0D330640}"/>
                </a:ext>
              </a:extLst>
            </p:cNvPr>
            <p:cNvCxnSpPr>
              <a:cxnSpLocks/>
              <a:stCxn id="27" idx="2"/>
              <a:endCxn id="26" idx="2"/>
            </p:cNvCxnSpPr>
            <p:nvPr/>
          </p:nvCxnSpPr>
          <p:spPr>
            <a:xfrm>
              <a:off x="9663201" y="1952650"/>
              <a:ext cx="1151141" cy="2158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0059BF5-74EB-4CDC-8C36-0095AF906B0D}"/>
              </a:ext>
            </a:extLst>
          </p:cNvPr>
          <p:cNvSpPr/>
          <p:nvPr/>
        </p:nvSpPr>
        <p:spPr>
          <a:xfrm>
            <a:off x="3250918" y="3429000"/>
            <a:ext cx="4151296" cy="892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Experiment ENV flatform </a:t>
            </a:r>
            <a:endParaRPr lang="ko-KR" altLang="en-US" dirty="0"/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D6FF1FBD-B481-4489-AC35-0B3ED0235530}"/>
              </a:ext>
            </a:extLst>
          </p:cNvPr>
          <p:cNvSpPr/>
          <p:nvPr/>
        </p:nvSpPr>
        <p:spPr>
          <a:xfrm rot="18900000">
            <a:off x="3663601" y="2406831"/>
            <a:ext cx="546410" cy="879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84B957D3-64EA-434A-8F96-CCA28D0F7830}"/>
              </a:ext>
            </a:extLst>
          </p:cNvPr>
          <p:cNvSpPr/>
          <p:nvPr/>
        </p:nvSpPr>
        <p:spPr>
          <a:xfrm rot="2700000">
            <a:off x="6379163" y="2358524"/>
            <a:ext cx="546410" cy="879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내용 개체 틀 4">
            <a:extLst>
              <a:ext uri="{FF2B5EF4-FFF2-40B4-BE49-F238E27FC236}">
                <a16:creationId xmlns:a16="http://schemas.microsoft.com/office/drawing/2014/main" id="{9B26FCE1-70D7-4E75-B726-10DCFAA7C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50918" y="4652956"/>
            <a:ext cx="2023482" cy="1867830"/>
          </a:xfr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4D57AD16-0F25-4CBE-8EE7-FB177374E5B0}"/>
              </a:ext>
            </a:extLst>
          </p:cNvPr>
          <p:cNvSpPr/>
          <p:nvPr/>
        </p:nvSpPr>
        <p:spPr>
          <a:xfrm>
            <a:off x="5409950" y="4648483"/>
            <a:ext cx="2023482" cy="1867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Env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pic>
        <p:nvPicPr>
          <p:cNvPr id="3074" name="Picture 2" descr="jupyter notebookì ëí ì´ë¯¸ì§ ê²ìê²°ê³¼">
            <a:extLst>
              <a:ext uri="{FF2B5EF4-FFF2-40B4-BE49-F238E27FC236}">
                <a16:creationId xmlns:a16="http://schemas.microsoft.com/office/drawing/2014/main" id="{FA49BE7F-02CB-42C9-A480-6DC44765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03" y="5189567"/>
            <a:ext cx="890775" cy="103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67C910D-5ADC-4B2F-8C0A-DC5BB4FA26C5}"/>
              </a:ext>
            </a:extLst>
          </p:cNvPr>
          <p:cNvSpPr txBox="1"/>
          <p:nvPr/>
        </p:nvSpPr>
        <p:spPr>
          <a:xfrm>
            <a:off x="7535463" y="6231442"/>
            <a:ext cx="4418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trike="sngStrike" dirty="0"/>
              <a:t>심심하면 커널 나가버리는 내가 싫어하는 주피터노트북 </a:t>
            </a:r>
            <a:r>
              <a:rPr lang="ko-KR" altLang="en-US" sz="1200" strike="sngStrike" dirty="0" err="1"/>
              <a:t>읍읍</a:t>
            </a:r>
            <a:endParaRPr lang="ko-KR" altLang="en-US" sz="1200" strike="sngStrike" dirty="0"/>
          </a:p>
        </p:txBody>
      </p:sp>
    </p:spTree>
    <p:extLst>
      <p:ext uri="{BB962C8B-B14F-4D97-AF65-F5344CB8AC3E}">
        <p14:creationId xmlns:p14="http://schemas.microsoft.com/office/powerpoint/2010/main" val="2284057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BD68647D-8396-42AB-B6FB-19B54F00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9198" y="3813549"/>
            <a:ext cx="1111830" cy="1026305"/>
          </a:xfr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EDC063-6E0A-4C3E-8CAD-BCD0712CB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4325" y="3813549"/>
            <a:ext cx="1111830" cy="1026305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AF42CD76-0DE5-4CFA-90CA-C60BB3E01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9452" y="3813549"/>
            <a:ext cx="1111830" cy="1026305"/>
          </a:xfrm>
          <a:prstGeom prst="rect">
            <a:avLst/>
          </a:prstGeom>
        </p:spPr>
      </p:pic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D240466C-B7FF-4AD0-A3AC-3900A2ADC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579" y="3813549"/>
            <a:ext cx="1111830" cy="1026305"/>
          </a:xfrm>
          <a:prstGeom prst="rect">
            <a:avLst/>
          </a:prstGeo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367732B1-4687-4FB5-98E6-3CA76221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9706" y="3813549"/>
            <a:ext cx="1111830" cy="1026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A9B7A-4B4D-4962-86BD-CC918CDC746D}"/>
              </a:ext>
            </a:extLst>
          </p:cNvPr>
          <p:cNvSpPr txBox="1"/>
          <p:nvPr/>
        </p:nvSpPr>
        <p:spPr>
          <a:xfrm>
            <a:off x="3643618" y="59306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하지만 </a:t>
            </a:r>
            <a:r>
              <a:rPr lang="ko-KR" altLang="en-US" sz="2400" dirty="0" err="1"/>
              <a:t>모델러가</a:t>
            </a:r>
            <a:r>
              <a:rPr lang="ko-KR" altLang="en-US" sz="2400" dirty="0"/>
              <a:t> 늘어나면 어떨까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1026" name="Picture 2" descr="tensorflowì ëí ì´ë¯¸ì§ ê²ìê²°ê³¼">
            <a:extLst>
              <a:ext uri="{FF2B5EF4-FFF2-40B4-BE49-F238E27FC236}">
                <a16:creationId xmlns:a16="http://schemas.microsoft.com/office/drawing/2014/main" id="{7069B977-8257-4D2E-A428-9B26607E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8" y="2883623"/>
            <a:ext cx="1207655" cy="6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rasì ëí ì´ë¯¸ì§ ê²ìê²°ê³¼">
            <a:extLst>
              <a:ext uri="{FF2B5EF4-FFF2-40B4-BE49-F238E27FC236}">
                <a16:creationId xmlns:a16="http://schemas.microsoft.com/office/drawing/2014/main" id="{DCC1909D-8C54-4C08-919C-AAC25B75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79" y="3064483"/>
            <a:ext cx="1095121" cy="31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ffeì ëí ì´ë¯¸ì§ ê²ìê²°ê³¼">
            <a:extLst>
              <a:ext uri="{FF2B5EF4-FFF2-40B4-BE49-F238E27FC236}">
                <a16:creationId xmlns:a16="http://schemas.microsoft.com/office/drawing/2014/main" id="{7EA85706-6DE6-48DB-936A-526B952B0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56" y="2953787"/>
            <a:ext cx="1026621" cy="53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orchì ëí ì´ë¯¸ì§ ê²ìê²°ê³¼">
            <a:extLst>
              <a:ext uri="{FF2B5EF4-FFF2-40B4-BE49-F238E27FC236}">
                <a16:creationId xmlns:a16="http://schemas.microsoft.com/office/drawing/2014/main" id="{FF919B92-0000-40A9-B4BD-17CFD0B1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62" y="3097141"/>
            <a:ext cx="1263863" cy="2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NTKì ëí ì´ë¯¸ì§ ê²ìê²°ê³¼">
            <a:extLst>
              <a:ext uri="{FF2B5EF4-FFF2-40B4-BE49-F238E27FC236}">
                <a16:creationId xmlns:a16="http://schemas.microsoft.com/office/drawing/2014/main" id="{FB2FAAE6-1F55-42C0-BE79-8EF12853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31" y="2903631"/>
            <a:ext cx="1026305" cy="6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477E3EF-8969-49BB-A124-2711019727C8}"/>
              </a:ext>
            </a:extLst>
          </p:cNvPr>
          <p:cNvSpPr/>
          <p:nvPr/>
        </p:nvSpPr>
        <p:spPr>
          <a:xfrm>
            <a:off x="1309025" y="1929467"/>
            <a:ext cx="508000" cy="763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73FE0F8-4123-41C3-B016-4166B491A318}"/>
              </a:ext>
            </a:extLst>
          </p:cNvPr>
          <p:cNvSpPr/>
          <p:nvPr/>
        </p:nvSpPr>
        <p:spPr>
          <a:xfrm>
            <a:off x="3376239" y="1929467"/>
            <a:ext cx="508000" cy="763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F742A10-080B-4673-91C9-027C448B1905}"/>
              </a:ext>
            </a:extLst>
          </p:cNvPr>
          <p:cNvSpPr/>
          <p:nvPr/>
        </p:nvSpPr>
        <p:spPr>
          <a:xfrm>
            <a:off x="5491366" y="1929467"/>
            <a:ext cx="508000" cy="763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9D6A794-D276-479B-ABEB-AC7627986B5E}"/>
              </a:ext>
            </a:extLst>
          </p:cNvPr>
          <p:cNvSpPr/>
          <p:nvPr/>
        </p:nvSpPr>
        <p:spPr>
          <a:xfrm>
            <a:off x="7606493" y="1929467"/>
            <a:ext cx="508000" cy="763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AA93352-C3DA-4D6D-9064-65EEF4FDE6F1}"/>
              </a:ext>
            </a:extLst>
          </p:cNvPr>
          <p:cNvSpPr/>
          <p:nvPr/>
        </p:nvSpPr>
        <p:spPr>
          <a:xfrm>
            <a:off x="9721620" y="1929467"/>
            <a:ext cx="508000" cy="763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175AD-2307-47EA-A808-18DCD60B8EB4}"/>
              </a:ext>
            </a:extLst>
          </p:cNvPr>
          <p:cNvSpPr txBox="1"/>
          <p:nvPr/>
        </p:nvSpPr>
        <p:spPr>
          <a:xfrm>
            <a:off x="1039107" y="5531610"/>
            <a:ext cx="10109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프레임워크 고만 가져와 미친놈들아</a:t>
            </a:r>
          </a:p>
        </p:txBody>
      </p:sp>
    </p:spTree>
    <p:extLst>
      <p:ext uri="{BB962C8B-B14F-4D97-AF65-F5344CB8AC3E}">
        <p14:creationId xmlns:p14="http://schemas.microsoft.com/office/powerpoint/2010/main" val="281849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558D25-C45C-4DCB-8A2D-9370CEAC0237}"/>
              </a:ext>
            </a:extLst>
          </p:cNvPr>
          <p:cNvSpPr txBox="1"/>
          <p:nvPr/>
        </p:nvSpPr>
        <p:spPr>
          <a:xfrm>
            <a:off x="629174" y="2063692"/>
            <a:ext cx="10933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Machine Learning</a:t>
            </a:r>
            <a:r>
              <a:rPr lang="ko-KR" altLang="en-US" sz="2800" dirty="0"/>
              <a:t> 서비스를 하려면 </a:t>
            </a:r>
            <a:endParaRPr lang="en-US" altLang="ko-KR" sz="2800" dirty="0"/>
          </a:p>
          <a:p>
            <a:pPr algn="ctr"/>
            <a:r>
              <a:rPr lang="ko-KR" altLang="en-US" sz="7200" dirty="0"/>
              <a:t>뭐가 필요할까</a:t>
            </a:r>
            <a:r>
              <a:rPr lang="en-US" altLang="ko-KR" sz="7200" dirty="0"/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9542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B02DF-D7B4-4D4F-8EE6-3C2AE98F56CF}"/>
              </a:ext>
            </a:extLst>
          </p:cNvPr>
          <p:cNvSpPr txBox="1"/>
          <p:nvPr/>
        </p:nvSpPr>
        <p:spPr>
          <a:xfrm>
            <a:off x="3643618" y="59306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이걸 그냥 싹 합치면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105DF3-FA75-40B3-95D5-C97DFDFAE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933" y="1634717"/>
            <a:ext cx="8058424" cy="45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98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728D84-90E3-4584-B538-98BC89BBB6C1}"/>
              </a:ext>
            </a:extLst>
          </p:cNvPr>
          <p:cNvSpPr txBox="1"/>
          <p:nvPr/>
        </p:nvSpPr>
        <p:spPr>
          <a:xfrm>
            <a:off x="3643618" y="59306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거기에 계속되는 실험을 한다면</a:t>
            </a:r>
          </a:p>
        </p:txBody>
      </p:sp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6FE8D37E-CF96-4489-A10E-03E44D90F8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9198" y="2830119"/>
            <a:ext cx="1111830" cy="1026305"/>
          </a:xfrm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D91CE1F8-6A8D-40C5-9A45-9411F03A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74325" y="2830119"/>
            <a:ext cx="1111830" cy="1026305"/>
          </a:xfrm>
          <a:prstGeom prst="rect">
            <a:avLst/>
          </a:prstGeom>
        </p:spPr>
      </p:pic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C5D7337B-8CC6-4FBB-96F7-CC2056A32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9452" y="2830119"/>
            <a:ext cx="1111830" cy="1026305"/>
          </a:xfrm>
          <a:prstGeom prst="rect">
            <a:avLst/>
          </a:prstGeom>
        </p:spPr>
      </p:pic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EC3D5A66-643A-40FB-93EE-5256CC29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4579" y="2830119"/>
            <a:ext cx="1111830" cy="1026305"/>
          </a:xfrm>
          <a:prstGeom prst="rect">
            <a:avLst/>
          </a:prstGeom>
        </p:spPr>
      </p:pic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A5D74B38-02F3-4AE7-8296-F22F4557A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9706" y="2830119"/>
            <a:ext cx="1111830" cy="1026305"/>
          </a:xfrm>
          <a:prstGeom prst="rect">
            <a:avLst/>
          </a:prstGeom>
        </p:spPr>
      </p:pic>
      <p:pic>
        <p:nvPicPr>
          <p:cNvPr id="29" name="Picture 2" descr="tensorflowì ëí ì´ë¯¸ì§ ê²ìê²°ê³¼">
            <a:extLst>
              <a:ext uri="{FF2B5EF4-FFF2-40B4-BE49-F238E27FC236}">
                <a16:creationId xmlns:a16="http://schemas.microsoft.com/office/drawing/2014/main" id="{7C3E1DF6-E2C7-4D87-AB83-019EC24E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98" y="1900193"/>
            <a:ext cx="1207655" cy="67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erasì ëí ì´ë¯¸ì§ ê²ìê²°ê³¼">
            <a:extLst>
              <a:ext uri="{FF2B5EF4-FFF2-40B4-BE49-F238E27FC236}">
                <a16:creationId xmlns:a16="http://schemas.microsoft.com/office/drawing/2014/main" id="{DD3C2CE9-29F9-49FF-B496-ACE9E5EC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79" y="2081053"/>
            <a:ext cx="1095121" cy="31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affeì ëí ì´ë¯¸ì§ ê²ìê²°ê³¼">
            <a:extLst>
              <a:ext uri="{FF2B5EF4-FFF2-40B4-BE49-F238E27FC236}">
                <a16:creationId xmlns:a16="http://schemas.microsoft.com/office/drawing/2014/main" id="{844E894B-224D-4D35-8C2B-605016CA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56" y="1970357"/>
            <a:ext cx="1026621" cy="53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pytorchì ëí ì´ë¯¸ì§ ê²ìê²°ê³¼">
            <a:extLst>
              <a:ext uri="{FF2B5EF4-FFF2-40B4-BE49-F238E27FC236}">
                <a16:creationId xmlns:a16="http://schemas.microsoft.com/office/drawing/2014/main" id="{70F4F46F-9ADB-4E1B-B1D0-C4316AB9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62" y="2113711"/>
            <a:ext cx="1263863" cy="25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CNTKì ëí ì´ë¯¸ì§ ê²ìê²°ê³¼">
            <a:extLst>
              <a:ext uri="{FF2B5EF4-FFF2-40B4-BE49-F238E27FC236}">
                <a16:creationId xmlns:a16="http://schemas.microsoft.com/office/drawing/2014/main" id="{83A4D5FF-35DF-4FB6-AFDE-F8EEAE4A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31" y="1920201"/>
            <a:ext cx="1026305" cy="6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94A2960E-70B6-41C0-B0EA-2B6140DEC3EC}"/>
              </a:ext>
            </a:extLst>
          </p:cNvPr>
          <p:cNvSpPr/>
          <p:nvPr/>
        </p:nvSpPr>
        <p:spPr>
          <a:xfrm>
            <a:off x="1309025" y="1423846"/>
            <a:ext cx="508000" cy="461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4ADAB7C-07DD-4644-8DBB-DBD2ED5CE180}"/>
              </a:ext>
            </a:extLst>
          </p:cNvPr>
          <p:cNvSpPr/>
          <p:nvPr/>
        </p:nvSpPr>
        <p:spPr>
          <a:xfrm>
            <a:off x="3376239" y="1423846"/>
            <a:ext cx="508000" cy="461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3AB8AFD7-390C-4C6F-80A2-C0F47F307734}"/>
              </a:ext>
            </a:extLst>
          </p:cNvPr>
          <p:cNvSpPr/>
          <p:nvPr/>
        </p:nvSpPr>
        <p:spPr>
          <a:xfrm>
            <a:off x="5491366" y="1423846"/>
            <a:ext cx="508000" cy="461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C356D362-CB5A-4B14-85C8-D1F4618DF342}"/>
              </a:ext>
            </a:extLst>
          </p:cNvPr>
          <p:cNvSpPr/>
          <p:nvPr/>
        </p:nvSpPr>
        <p:spPr>
          <a:xfrm>
            <a:off x="7606493" y="1423846"/>
            <a:ext cx="508000" cy="461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245C047-B8CB-427E-A644-E5E785A02005}"/>
              </a:ext>
            </a:extLst>
          </p:cNvPr>
          <p:cNvSpPr/>
          <p:nvPr/>
        </p:nvSpPr>
        <p:spPr>
          <a:xfrm>
            <a:off x="9721620" y="1423846"/>
            <a:ext cx="508000" cy="461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래픽 39">
            <a:extLst>
              <a:ext uri="{FF2B5EF4-FFF2-40B4-BE49-F238E27FC236}">
                <a16:creationId xmlns:a16="http://schemas.microsoft.com/office/drawing/2014/main" id="{B461F81B-DB37-472D-87E4-557AF0A32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0740" y="4571999"/>
            <a:ext cx="315927" cy="360727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277AE7F2-31D7-4272-A584-71138C1A8E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43271" y="4107044"/>
            <a:ext cx="315927" cy="360727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4F99777C-31F3-48E8-96DB-7EC0F78FF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9198" y="4571999"/>
            <a:ext cx="315927" cy="360727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6AEC1D0F-D172-4575-825B-E18BA2CAF7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99186" y="4107044"/>
            <a:ext cx="315927" cy="360727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C00DD23B-4F94-4BB5-A67B-4F697F7BA7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97137" y="4391635"/>
            <a:ext cx="315927" cy="360727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8C73E14F-D838-46AB-81B0-002B2F7C92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880871" y="4030908"/>
            <a:ext cx="315927" cy="360727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5E4F3E0D-9F64-4FCC-BD98-02F910FB8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127631" y="4752362"/>
            <a:ext cx="315927" cy="360727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B67D6DE1-9FAE-4445-B355-7FA20CD9E8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659061" y="5037588"/>
            <a:ext cx="315927" cy="360727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7831DFDB-E3C2-4F00-B92A-6803183B0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1222" y="5228848"/>
            <a:ext cx="315927" cy="360727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A0798C26-C934-40B2-94A5-0F2623007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04961" y="5228848"/>
            <a:ext cx="315927" cy="3607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96B9E0A-B782-4AF9-BA16-5AA3A44AC296}"/>
              </a:ext>
            </a:extLst>
          </p:cNvPr>
          <p:cNvSpPr txBox="1"/>
          <p:nvPr/>
        </p:nvSpPr>
        <p:spPr>
          <a:xfrm>
            <a:off x="202480" y="5589575"/>
            <a:ext cx="7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실험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571365-6996-4263-8A29-C9850212030A}"/>
              </a:ext>
            </a:extLst>
          </p:cNvPr>
          <p:cNvSpPr txBox="1"/>
          <p:nvPr/>
        </p:nvSpPr>
        <p:spPr>
          <a:xfrm>
            <a:off x="876249" y="5613983"/>
            <a:ext cx="7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실험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E00FCF-1DFF-498D-A81B-8ACB8E646E86}"/>
              </a:ext>
            </a:extLst>
          </p:cNvPr>
          <p:cNvSpPr txBox="1"/>
          <p:nvPr/>
        </p:nvSpPr>
        <p:spPr>
          <a:xfrm>
            <a:off x="1456580" y="5438634"/>
            <a:ext cx="7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실험</a:t>
            </a:r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74ECBE-1B6F-4A2F-9194-4348DE286DD2}"/>
              </a:ext>
            </a:extLst>
          </p:cNvPr>
          <p:cNvSpPr txBox="1"/>
          <p:nvPr/>
        </p:nvSpPr>
        <p:spPr>
          <a:xfrm>
            <a:off x="1767187" y="4338004"/>
            <a:ext cx="7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실험</a:t>
            </a:r>
            <a:r>
              <a:rPr lang="en-US" altLang="ko-KR" sz="1400" dirty="0"/>
              <a:t>n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0AAF49-7317-4DD5-93D1-4538B5072123}"/>
              </a:ext>
            </a:extLst>
          </p:cNvPr>
          <p:cNvSpPr txBox="1"/>
          <p:nvPr/>
        </p:nvSpPr>
        <p:spPr>
          <a:xfrm>
            <a:off x="1957895" y="5130857"/>
            <a:ext cx="720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실험</a:t>
            </a:r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57" name="그래픽 56">
            <a:extLst>
              <a:ext uri="{FF2B5EF4-FFF2-40B4-BE49-F238E27FC236}">
                <a16:creationId xmlns:a16="http://schemas.microsoft.com/office/drawing/2014/main" id="{74A6E797-42C1-4ED1-A246-577023556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772301" y="4105526"/>
            <a:ext cx="402307" cy="46495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40A9A1E9-AD9E-43D9-96E4-7EA88226E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808081" y="4213380"/>
            <a:ext cx="527616" cy="645649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2249A999-5A04-41DD-8725-FF5D2F5365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280619" y="4169074"/>
            <a:ext cx="401183" cy="524766"/>
          </a:xfrm>
          <a:prstGeom prst="rect">
            <a:avLst/>
          </a:prstGeom>
        </p:spPr>
      </p:pic>
      <p:pic>
        <p:nvPicPr>
          <p:cNvPr id="63" name="그래픽 62">
            <a:extLst>
              <a:ext uri="{FF2B5EF4-FFF2-40B4-BE49-F238E27FC236}">
                <a16:creationId xmlns:a16="http://schemas.microsoft.com/office/drawing/2014/main" id="{F1534F8C-4DB6-4B4A-B892-8B4A759F84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125163" y="4521098"/>
            <a:ext cx="481330" cy="543766"/>
          </a:xfrm>
          <a:prstGeom prst="rect">
            <a:avLst/>
          </a:prstGeom>
        </p:spPr>
      </p:pic>
      <p:pic>
        <p:nvPicPr>
          <p:cNvPr id="64" name="그래픽 63">
            <a:extLst>
              <a:ext uri="{FF2B5EF4-FFF2-40B4-BE49-F238E27FC236}">
                <a16:creationId xmlns:a16="http://schemas.microsoft.com/office/drawing/2014/main" id="{051448FA-A8B7-4AD7-B9D8-ECC3981ACB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457758" y="4002665"/>
            <a:ext cx="402307" cy="464955"/>
          </a:xfrm>
          <a:prstGeom prst="rect">
            <a:avLst/>
          </a:prstGeom>
        </p:spPr>
      </p:pic>
      <p:pic>
        <p:nvPicPr>
          <p:cNvPr id="65" name="그래픽 64">
            <a:extLst>
              <a:ext uri="{FF2B5EF4-FFF2-40B4-BE49-F238E27FC236}">
                <a16:creationId xmlns:a16="http://schemas.microsoft.com/office/drawing/2014/main" id="{2C4F0022-A6BF-4BF5-A446-587BB5F06C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15112" y="4319926"/>
            <a:ext cx="402307" cy="464955"/>
          </a:xfrm>
          <a:prstGeom prst="rect">
            <a:avLst/>
          </a:prstGeom>
        </p:spPr>
      </p:pic>
      <p:pic>
        <p:nvPicPr>
          <p:cNvPr id="66" name="그래픽 65">
            <a:extLst>
              <a:ext uri="{FF2B5EF4-FFF2-40B4-BE49-F238E27FC236}">
                <a16:creationId xmlns:a16="http://schemas.microsoft.com/office/drawing/2014/main" id="{5AB3DDDF-C714-40CD-8B69-B5340AB945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722115" y="4985473"/>
            <a:ext cx="402307" cy="464955"/>
          </a:xfrm>
          <a:prstGeom prst="rect">
            <a:avLst/>
          </a:prstGeom>
        </p:spPr>
      </p:pic>
      <p:pic>
        <p:nvPicPr>
          <p:cNvPr id="67" name="그래픽 66">
            <a:extLst>
              <a:ext uri="{FF2B5EF4-FFF2-40B4-BE49-F238E27FC236}">
                <a16:creationId xmlns:a16="http://schemas.microsoft.com/office/drawing/2014/main" id="{5756C1A6-152C-42D1-ADFC-E6404CBFEC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142545" y="4716722"/>
            <a:ext cx="402307" cy="464955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04AB6A6C-EABC-4C36-8082-634490298B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817166" y="5278508"/>
            <a:ext cx="402307" cy="464955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D4B61E73-246F-4EE4-AD09-95CF131DCA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330839" y="5726103"/>
            <a:ext cx="402307" cy="464955"/>
          </a:xfrm>
          <a:prstGeom prst="rect">
            <a:avLst/>
          </a:prstGeom>
        </p:spPr>
      </p:pic>
      <p:pic>
        <p:nvPicPr>
          <p:cNvPr id="70" name="그래픽 69">
            <a:extLst>
              <a:ext uri="{FF2B5EF4-FFF2-40B4-BE49-F238E27FC236}">
                <a16:creationId xmlns:a16="http://schemas.microsoft.com/office/drawing/2014/main" id="{E00F43C0-8F86-4D67-91A6-42DD22706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61651" y="5433624"/>
            <a:ext cx="402307" cy="4649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53B936C-A256-4943-8091-C644C91135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481558" y="3924832"/>
            <a:ext cx="527616" cy="6456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2A81487-BD70-4BB1-B1C2-2F46B7BE9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196284" y="4379534"/>
            <a:ext cx="527616" cy="6456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BC78A5E3-DB99-4D38-A3AB-C4A37FA389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760484" y="4759660"/>
            <a:ext cx="527616" cy="64564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EE8441D-672F-47EE-800C-6B5E86E29B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924416" y="4951705"/>
            <a:ext cx="527616" cy="6456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465442F-1E18-4C4B-8C61-010D9EFFCA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512887" y="5635755"/>
            <a:ext cx="527616" cy="64564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6313B32-B592-498D-BD98-EA1D4168F3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258677" y="5343276"/>
            <a:ext cx="527616" cy="645649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352F9646-E647-402C-ABBB-B7D89CECA6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630667" y="3988133"/>
            <a:ext cx="481330" cy="543766"/>
          </a:xfrm>
          <a:prstGeom prst="rect">
            <a:avLst/>
          </a:prstGeom>
        </p:spPr>
      </p:pic>
      <p:pic>
        <p:nvPicPr>
          <p:cNvPr id="78" name="그래픽 77">
            <a:extLst>
              <a:ext uri="{FF2B5EF4-FFF2-40B4-BE49-F238E27FC236}">
                <a16:creationId xmlns:a16="http://schemas.microsoft.com/office/drawing/2014/main" id="{D0DD57A3-145D-45EB-A97C-071B4B8130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02891" y="4102015"/>
            <a:ext cx="481330" cy="543766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D5F1CA0D-5DA1-45A8-9F2F-4A0C45F7B8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111997" y="4889858"/>
            <a:ext cx="481330" cy="543766"/>
          </a:xfrm>
          <a:prstGeom prst="rect">
            <a:avLst/>
          </a:prstGeom>
        </p:spPr>
      </p:pic>
      <p:pic>
        <p:nvPicPr>
          <p:cNvPr id="80" name="그래픽 79">
            <a:extLst>
              <a:ext uri="{FF2B5EF4-FFF2-40B4-BE49-F238E27FC236}">
                <a16:creationId xmlns:a16="http://schemas.microsoft.com/office/drawing/2014/main" id="{6B7302EE-4F23-4C6B-A524-2E55BB1A98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526426" y="5072742"/>
            <a:ext cx="481330" cy="543766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1C39F558-DF9E-43DC-AACA-BB098766AF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055344" y="5649877"/>
            <a:ext cx="481330" cy="543766"/>
          </a:xfrm>
          <a:prstGeom prst="rect">
            <a:avLst/>
          </a:prstGeom>
        </p:spPr>
      </p:pic>
      <p:pic>
        <p:nvPicPr>
          <p:cNvPr id="82" name="그래픽 81">
            <a:extLst>
              <a:ext uri="{FF2B5EF4-FFF2-40B4-BE49-F238E27FC236}">
                <a16:creationId xmlns:a16="http://schemas.microsoft.com/office/drawing/2014/main" id="{BC21C0AB-74A8-43A0-BB73-E7C83C0F7A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721561" y="5791583"/>
            <a:ext cx="481330" cy="543766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493E9326-8A0E-4AAC-8C88-5FF2CCF82E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387778" y="5546226"/>
            <a:ext cx="481330" cy="543766"/>
          </a:xfrm>
          <a:prstGeom prst="rect">
            <a:avLst/>
          </a:prstGeom>
        </p:spPr>
      </p:pic>
      <p:pic>
        <p:nvPicPr>
          <p:cNvPr id="84" name="그래픽 83">
            <a:extLst>
              <a:ext uri="{FF2B5EF4-FFF2-40B4-BE49-F238E27FC236}">
                <a16:creationId xmlns:a16="http://schemas.microsoft.com/office/drawing/2014/main" id="{7D07A7BD-9788-4CE8-BC3F-791F745C46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951971" y="4102016"/>
            <a:ext cx="401183" cy="52476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9801D21A-BB92-43C1-88D0-B2AC3E5C95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424813" y="4287407"/>
            <a:ext cx="401183" cy="524766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916D6E49-C3EC-4354-9DF3-3B043C8568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152562" y="5027129"/>
            <a:ext cx="401183" cy="524766"/>
          </a:xfrm>
          <a:prstGeom prst="rect">
            <a:avLst/>
          </a:prstGeom>
        </p:spPr>
      </p:pic>
      <p:pic>
        <p:nvPicPr>
          <p:cNvPr id="87" name="그래픽 86">
            <a:extLst>
              <a:ext uri="{FF2B5EF4-FFF2-40B4-BE49-F238E27FC236}">
                <a16:creationId xmlns:a16="http://schemas.microsoft.com/office/drawing/2014/main" id="{EF154EF5-BCAF-4D90-86DD-BB26357BF5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728411" y="4656911"/>
            <a:ext cx="401183" cy="524766"/>
          </a:xfrm>
          <a:prstGeom prst="rect">
            <a:avLst/>
          </a:prstGeom>
        </p:spPr>
      </p:pic>
      <p:pic>
        <p:nvPicPr>
          <p:cNvPr id="88" name="그래픽 87">
            <a:extLst>
              <a:ext uri="{FF2B5EF4-FFF2-40B4-BE49-F238E27FC236}">
                <a16:creationId xmlns:a16="http://schemas.microsoft.com/office/drawing/2014/main" id="{02150B89-D1FE-46C5-955A-9ABADC803A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246082" y="5006490"/>
            <a:ext cx="401183" cy="524766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4E774309-51D5-4C7B-ACEE-49D94A245F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751379" y="5613983"/>
            <a:ext cx="401183" cy="524766"/>
          </a:xfrm>
          <a:prstGeom prst="rect">
            <a:avLst/>
          </a:prstGeom>
        </p:spPr>
      </p:pic>
      <p:pic>
        <p:nvPicPr>
          <p:cNvPr id="90" name="그래픽 89">
            <a:extLst>
              <a:ext uri="{FF2B5EF4-FFF2-40B4-BE49-F238E27FC236}">
                <a16:creationId xmlns:a16="http://schemas.microsoft.com/office/drawing/2014/main" id="{C9E5B138-DAB6-430A-931A-6FB630FDDD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633650" y="5387494"/>
            <a:ext cx="401183" cy="5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4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741E4A4-3206-4933-82AC-B1592210B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t="2634" r="9395" b="3565"/>
          <a:stretch/>
        </p:blipFill>
        <p:spPr bwMode="auto">
          <a:xfrm>
            <a:off x="234213" y="1214722"/>
            <a:ext cx="5992764" cy="425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86E057C-9ED0-4154-BEF7-1B45CAA4D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96992" y="742344"/>
            <a:ext cx="486260" cy="55521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0AA8DDD-5904-4E0C-BCE9-68413A32A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69523" y="277389"/>
            <a:ext cx="486260" cy="55521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4E0DC85-4F0D-4C0F-9312-FDB34C31F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5450" y="742344"/>
            <a:ext cx="486260" cy="55521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569966E-4A2C-4056-BE94-997F67EF2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25438" y="277389"/>
            <a:ext cx="486260" cy="55521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2AA9172-19B6-40FC-9508-6FA815663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23389" y="561980"/>
            <a:ext cx="486260" cy="555214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A1A7EC2-E11B-4AA7-96C5-235042C6E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07123" y="201253"/>
            <a:ext cx="486260" cy="55521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1F975350-21BF-4A31-A133-9BB3AD185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53883" y="922707"/>
            <a:ext cx="486260" cy="55521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9A9BC102-2A77-47BC-8451-0F95CC9D2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85313" y="1207933"/>
            <a:ext cx="486260" cy="555214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4F3D173-EFA9-4FBB-8B3B-DF798A4C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67474" y="1399193"/>
            <a:ext cx="486260" cy="55521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7534DB89-BAA5-4D97-A1EE-BD06771AF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31213" y="1399193"/>
            <a:ext cx="486260" cy="55521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FC4509EF-E9D2-4F5A-B98C-C2DE1552F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366543" y="4587026"/>
            <a:ext cx="454059" cy="524766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D4D7B7C-490E-4B3A-A4D7-3E4D015A5A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52000" y="4484165"/>
            <a:ext cx="454059" cy="524766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2F529BB-8ADB-4AD0-A9B3-C6F54A8DD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609354" y="4801426"/>
            <a:ext cx="454059" cy="524766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34C5C090-4B89-43F0-B159-C1FC1C678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316357" y="5466973"/>
            <a:ext cx="454059" cy="52476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958B15A-3C67-47E9-BF50-0421A312B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36787" y="5198222"/>
            <a:ext cx="454059" cy="524766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25D275A-6AAE-4FCC-9125-22182C53C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11408" y="5760008"/>
            <a:ext cx="454059" cy="52476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755A157-7B4D-4940-893A-D97625D059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925081" y="6207603"/>
            <a:ext cx="454059" cy="524766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49899956-6448-4357-AC46-59AA07B8D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655893" y="5915124"/>
            <a:ext cx="454059" cy="5247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2D07F0-A9D8-4918-910D-2E209AF962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32443" y="4686106"/>
            <a:ext cx="527616" cy="64564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B594FC6-26F2-4662-94F1-7187B9FA04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05920" y="4397558"/>
            <a:ext cx="527616" cy="6456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6B4E23-0B54-448E-9F84-A53F9EF052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20646" y="4852260"/>
            <a:ext cx="527616" cy="6456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313689-9C5F-4F02-88E5-818323A594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984846" y="5232386"/>
            <a:ext cx="527616" cy="6456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71AC15F-70CB-4F5A-AD71-211469971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148778" y="5424431"/>
            <a:ext cx="527616" cy="64564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A677231-9F18-4BCF-9A7E-FFE05C927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737249" y="6108481"/>
            <a:ext cx="527616" cy="6456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1BF2BA9-08A4-4E56-A6D6-04DA8DCE2B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483039" y="5816002"/>
            <a:ext cx="527616" cy="645649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A61BBF2E-CCBC-43C4-8614-50183186A2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650737" y="489469"/>
            <a:ext cx="481330" cy="543766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E84FF7C0-2FC8-4241-9EC8-D5FF76438E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156241" y="-43496"/>
            <a:ext cx="481330" cy="543766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18953B94-9CC5-4EF7-9BD1-BCB4E5D752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728465" y="70386"/>
            <a:ext cx="481330" cy="54376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76C658B-25FD-4065-8C9F-ACE010D77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37571" y="858229"/>
            <a:ext cx="481330" cy="543766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0B4B830C-5ADA-4CEE-B200-EA2E7B26D9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2000" y="1041113"/>
            <a:ext cx="481330" cy="543766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11D5B93-CED1-42A0-B288-3DDA916B4A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580918" y="1618248"/>
            <a:ext cx="481330" cy="543766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4038C2A-0053-4E2C-B7AB-9DFD10B432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247135" y="1759954"/>
            <a:ext cx="481330" cy="543766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46924664-5FAE-4602-9052-D93B052859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13352" y="1514597"/>
            <a:ext cx="481330" cy="543766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72B7BD8F-2596-48E8-B33B-893A82B33D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368805" y="2671498"/>
            <a:ext cx="401183" cy="524766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21B00E9F-A6EC-46D8-9326-8BFFBF8AEA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1040157" y="2604440"/>
            <a:ext cx="401183" cy="524766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8CCB9949-D206-4C30-BDF0-FE5BB0BCCA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1512999" y="2789831"/>
            <a:ext cx="401183" cy="524766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53A27889-DCB2-45DA-AAD2-B0A85470A1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1240748" y="3529553"/>
            <a:ext cx="401183" cy="524766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315343DB-61B6-418D-867E-259FD46017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816597" y="3159335"/>
            <a:ext cx="401183" cy="524766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991A5F26-DAEC-4331-8AEB-7011BEE87C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334268" y="3508914"/>
            <a:ext cx="401183" cy="524766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77C977C-58BE-4648-BB77-CC7EA73387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839565" y="4116407"/>
            <a:ext cx="401183" cy="524766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9204C591-A5B7-4C05-A289-A11A72469A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1721836" y="3889918"/>
            <a:ext cx="401183" cy="524766"/>
          </a:xfrm>
          <a:prstGeom prst="rect">
            <a:avLst/>
          </a:prstGeom>
        </p:spPr>
      </p:pic>
      <p:pic>
        <p:nvPicPr>
          <p:cNvPr id="2052" name="Picture 4" descr="CNTKì ëí ì´ë¯¸ì§ ê²ìê²°ê³¼">
            <a:extLst>
              <a:ext uri="{FF2B5EF4-FFF2-40B4-BE49-F238E27FC236}">
                <a16:creationId xmlns:a16="http://schemas.microsoft.com/office/drawing/2014/main" id="{DAD813FD-3F59-4A80-816D-8811881F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88" y="2195256"/>
            <a:ext cx="3607746" cy="209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494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사람들이(가) 표시된 사진&#10;&#10;자동 생성된 설명">
            <a:extLst>
              <a:ext uri="{FF2B5EF4-FFF2-40B4-BE49-F238E27FC236}">
                <a16:creationId xmlns:a16="http://schemas.microsoft.com/office/drawing/2014/main" id="{A55C2165-3154-43B6-B541-DBE457AA3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6" y="322510"/>
            <a:ext cx="3979563" cy="598592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E28B22-B55A-4D8A-98CE-2D4FD2D54E55}"/>
              </a:ext>
            </a:extLst>
          </p:cNvPr>
          <p:cNvSpPr/>
          <p:nvPr/>
        </p:nvSpPr>
        <p:spPr>
          <a:xfrm>
            <a:off x="5190836" y="2715491"/>
            <a:ext cx="6640946" cy="3592945"/>
          </a:xfrm>
          <a:prstGeom prst="roundRect">
            <a:avLst>
              <a:gd name="adj" fmla="val 14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F7BA0B-B9DD-43C2-B04B-97E3A2AD2ACC}"/>
              </a:ext>
            </a:extLst>
          </p:cNvPr>
          <p:cNvSpPr/>
          <p:nvPr/>
        </p:nvSpPr>
        <p:spPr>
          <a:xfrm>
            <a:off x="5603846" y="3229761"/>
            <a:ext cx="5847126" cy="45300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Abstraction Layer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998F1E-E0F4-4782-B90B-7348CE5B059A}"/>
              </a:ext>
            </a:extLst>
          </p:cNvPr>
          <p:cNvSpPr/>
          <p:nvPr/>
        </p:nvSpPr>
        <p:spPr>
          <a:xfrm>
            <a:off x="5603846" y="4134226"/>
            <a:ext cx="5847126" cy="173806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ko-KR" dirty="0"/>
              <a:t>Model storage Layer</a:t>
            </a:r>
            <a:endParaRPr lang="ko-KR" altLang="en-US" dirty="0"/>
          </a:p>
        </p:txBody>
      </p:sp>
      <p:pic>
        <p:nvPicPr>
          <p:cNvPr id="9" name="그림 8" descr="컵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7FEE569A-FCB0-416B-9F7B-2B00301C3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94515" y="4255157"/>
            <a:ext cx="693020" cy="8566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393265-8C7B-4DC7-ADA4-89DFBE15C8EB}"/>
              </a:ext>
            </a:extLst>
          </p:cNvPr>
          <p:cNvSpPr txBox="1"/>
          <p:nvPr/>
        </p:nvSpPr>
        <p:spPr>
          <a:xfrm>
            <a:off x="6148462" y="5201630"/>
            <a:ext cx="1158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Model DB</a:t>
            </a:r>
            <a:endParaRPr lang="ko-KR" altLang="en-US" sz="12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6B68C0-E9C5-4EF2-A33F-88545D7869F3}"/>
              </a:ext>
            </a:extLst>
          </p:cNvPr>
          <p:cNvGrpSpPr/>
          <p:nvPr/>
        </p:nvGrpSpPr>
        <p:grpSpPr>
          <a:xfrm>
            <a:off x="7824145" y="4273631"/>
            <a:ext cx="1369952" cy="838184"/>
            <a:chOff x="7759818" y="4391747"/>
            <a:chExt cx="1369952" cy="83818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BF862BF-0E7E-430E-B2E2-F86143FB215C}"/>
                </a:ext>
              </a:extLst>
            </p:cNvPr>
            <p:cNvSpPr/>
            <p:nvPr/>
          </p:nvSpPr>
          <p:spPr>
            <a:xfrm>
              <a:off x="7759818" y="4391747"/>
              <a:ext cx="286566" cy="2865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60F6F15-2F41-4AB9-930D-D89E78B397E4}"/>
                </a:ext>
              </a:extLst>
            </p:cNvPr>
            <p:cNvSpPr/>
            <p:nvPr/>
          </p:nvSpPr>
          <p:spPr>
            <a:xfrm>
              <a:off x="8300914" y="4391747"/>
              <a:ext cx="286566" cy="2865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291A00A-E4A0-49FB-A56B-B2E2C008E672}"/>
                </a:ext>
              </a:extLst>
            </p:cNvPr>
            <p:cNvSpPr/>
            <p:nvPr/>
          </p:nvSpPr>
          <p:spPr>
            <a:xfrm>
              <a:off x="8843204" y="4397395"/>
              <a:ext cx="286566" cy="2865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7C7B817-18E6-4EC3-9941-A294679AB0A6}"/>
                </a:ext>
              </a:extLst>
            </p:cNvPr>
            <p:cNvSpPr/>
            <p:nvPr/>
          </p:nvSpPr>
          <p:spPr>
            <a:xfrm>
              <a:off x="8843204" y="4943365"/>
              <a:ext cx="286566" cy="28656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연결선: 구부러짐 35">
              <a:extLst>
                <a:ext uri="{FF2B5EF4-FFF2-40B4-BE49-F238E27FC236}">
                  <a16:creationId xmlns:a16="http://schemas.microsoft.com/office/drawing/2014/main" id="{DF5EB4C3-A1EF-4BE9-B6B3-4D95306B1464}"/>
                </a:ext>
              </a:extLst>
            </p:cNvPr>
            <p:cNvCxnSpPr>
              <a:stCxn id="25" idx="4"/>
              <a:endCxn id="28" idx="2"/>
            </p:cNvCxnSpPr>
            <p:nvPr/>
          </p:nvCxnSpPr>
          <p:spPr>
            <a:xfrm rot="16200000" flipH="1">
              <a:off x="8168985" y="4412428"/>
              <a:ext cx="408335" cy="940103"/>
            </a:xfrm>
            <a:prstGeom prst="curvedConnector2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C9AA433-6C9F-470A-8237-AA8DD30BF9D2}"/>
                </a:ext>
              </a:extLst>
            </p:cNvPr>
            <p:cNvCxnSpPr>
              <a:stCxn id="25" idx="6"/>
              <a:endCxn id="26" idx="2"/>
            </p:cNvCxnSpPr>
            <p:nvPr/>
          </p:nvCxnSpPr>
          <p:spPr>
            <a:xfrm>
              <a:off x="8046384" y="4535030"/>
              <a:ext cx="2545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D6B923CE-B2CA-4618-9C4D-1F34172F6258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8587480" y="4535030"/>
              <a:ext cx="255724" cy="56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26899A6-B494-4D07-B0F4-7C6048550AAF}"/>
              </a:ext>
            </a:extLst>
          </p:cNvPr>
          <p:cNvSpPr txBox="1"/>
          <p:nvPr/>
        </p:nvSpPr>
        <p:spPr>
          <a:xfrm>
            <a:off x="7534719" y="5201630"/>
            <a:ext cx="194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Version control</a:t>
            </a:r>
            <a:endParaRPr lang="ko-KR" altLang="en-US" sz="12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45BDC90-1367-490E-B4DC-366EE02F2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30707" y="4306239"/>
            <a:ext cx="1132544" cy="75752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63A72CA-F84C-4C5E-BA21-FF7EF6D979CE}"/>
              </a:ext>
            </a:extLst>
          </p:cNvPr>
          <p:cNvSpPr txBox="1"/>
          <p:nvPr/>
        </p:nvSpPr>
        <p:spPr>
          <a:xfrm>
            <a:off x="9951723" y="5201630"/>
            <a:ext cx="115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monitoring</a:t>
            </a:r>
            <a:endParaRPr lang="ko-KR" altLang="en-US" sz="1200" dirty="0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207FA64-DB77-4BE5-896B-298714E099C0}"/>
              </a:ext>
            </a:extLst>
          </p:cNvPr>
          <p:cNvGrpSpPr/>
          <p:nvPr/>
        </p:nvGrpSpPr>
        <p:grpSpPr>
          <a:xfrm>
            <a:off x="5425457" y="241075"/>
            <a:ext cx="5917091" cy="2022957"/>
            <a:chOff x="1601511" y="-3793700"/>
            <a:chExt cx="10764093" cy="3680068"/>
          </a:xfrm>
        </p:grpSpPr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4A2A9211-D092-467F-89E3-EBD45F6B2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601511" y="-1876982"/>
              <a:ext cx="315927" cy="360727"/>
            </a:xfrm>
            <a:prstGeom prst="rect">
              <a:avLst/>
            </a:prstGeom>
          </p:spPr>
        </p:pic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70E9DAA2-32D4-4E9D-B8B6-2BD5E09A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974042" y="-2341937"/>
              <a:ext cx="315927" cy="360727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64C14062-67D8-4D38-AFF7-50F17891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289969" y="-1876982"/>
              <a:ext cx="315927" cy="360727"/>
            </a:xfrm>
            <a:prstGeom prst="rect">
              <a:avLst/>
            </a:prstGeom>
          </p:spPr>
        </p:pic>
        <p:pic>
          <p:nvPicPr>
            <p:cNvPr id="49" name="그래픽 48">
              <a:extLst>
                <a:ext uri="{FF2B5EF4-FFF2-40B4-BE49-F238E27FC236}">
                  <a16:creationId xmlns:a16="http://schemas.microsoft.com/office/drawing/2014/main" id="{E6EFD04B-E7FA-4E0A-8C16-75CC3FEDD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529957" y="-2341937"/>
              <a:ext cx="315927" cy="360727"/>
            </a:xfrm>
            <a:prstGeom prst="rect">
              <a:avLst/>
            </a:prstGeom>
          </p:spPr>
        </p:pic>
        <p:pic>
          <p:nvPicPr>
            <p:cNvPr id="50" name="그래픽 49">
              <a:extLst>
                <a:ext uri="{FF2B5EF4-FFF2-40B4-BE49-F238E27FC236}">
                  <a16:creationId xmlns:a16="http://schemas.microsoft.com/office/drawing/2014/main" id="{C8F2F0E7-D6E3-46C4-A500-BCD7F3AB9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927908" y="-2057346"/>
              <a:ext cx="315927" cy="360727"/>
            </a:xfrm>
            <a:prstGeom prst="rect">
              <a:avLst/>
            </a:prstGeom>
          </p:spPr>
        </p:pic>
        <p:pic>
          <p:nvPicPr>
            <p:cNvPr id="51" name="그래픽 50">
              <a:extLst>
                <a:ext uri="{FF2B5EF4-FFF2-40B4-BE49-F238E27FC236}">
                  <a16:creationId xmlns:a16="http://schemas.microsoft.com/office/drawing/2014/main" id="{EA52339B-0CFB-41AE-A5F0-DEDEBFEF5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211642" y="-2418073"/>
              <a:ext cx="315927" cy="360727"/>
            </a:xfrm>
            <a:prstGeom prst="rect">
              <a:avLst/>
            </a:prstGeom>
          </p:spPr>
        </p:pic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E4CB3CC5-5886-4A0B-9E80-0AD26619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3458402" y="-1696619"/>
              <a:ext cx="315927" cy="360727"/>
            </a:xfrm>
            <a:prstGeom prst="rect">
              <a:avLst/>
            </a:prstGeom>
          </p:spPr>
        </p:pic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7B9C1FD6-2281-4B6F-881A-5A568A65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989832" y="-1411393"/>
              <a:ext cx="315927" cy="360727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A7718C16-E9FF-40D3-9851-AA8571B5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371993" y="-1220133"/>
              <a:ext cx="315927" cy="360727"/>
            </a:xfrm>
            <a:prstGeom prst="rect">
              <a:avLst/>
            </a:prstGeom>
          </p:spPr>
        </p:pic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37606058-561D-47F0-87FF-5DC4939DE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735732" y="-1220133"/>
              <a:ext cx="315927" cy="360727"/>
            </a:xfrm>
            <a:prstGeom prst="rect">
              <a:avLst/>
            </a:prstGeom>
          </p:spPr>
        </p:pic>
        <p:pic>
          <p:nvPicPr>
            <p:cNvPr id="61" name="그래픽 60">
              <a:extLst>
                <a:ext uri="{FF2B5EF4-FFF2-40B4-BE49-F238E27FC236}">
                  <a16:creationId xmlns:a16="http://schemas.microsoft.com/office/drawing/2014/main" id="{F985D4CF-3261-4506-A86D-320E5A0DB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103072" y="-2343455"/>
              <a:ext cx="402307" cy="464955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57EFCF8-13B1-47B0-8931-3E57121E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138852" y="-2235601"/>
              <a:ext cx="527616" cy="645649"/>
            </a:xfrm>
            <a:prstGeom prst="rect">
              <a:avLst/>
            </a:prstGeom>
          </p:spPr>
        </p:pic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C7CB7E29-0919-42AA-9C04-450BC02A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0611390" y="-2279907"/>
              <a:ext cx="401183" cy="524766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5043C264-A9CC-477E-9622-FB6F1D12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8455934" y="-1927883"/>
              <a:ext cx="481330" cy="543766"/>
            </a:xfrm>
            <a:prstGeom prst="rect">
              <a:avLst/>
            </a:prstGeom>
          </p:spPr>
        </p:pic>
        <p:pic>
          <p:nvPicPr>
            <p:cNvPr id="65" name="그래픽 64">
              <a:extLst>
                <a:ext uri="{FF2B5EF4-FFF2-40B4-BE49-F238E27FC236}">
                  <a16:creationId xmlns:a16="http://schemas.microsoft.com/office/drawing/2014/main" id="{20CE97FE-0619-4012-B4E7-7D14A9B3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788529" y="-2446316"/>
              <a:ext cx="402307" cy="464955"/>
            </a:xfrm>
            <a:prstGeom prst="rect">
              <a:avLst/>
            </a:prstGeom>
          </p:spPr>
        </p:pic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CFE78237-E4FE-488B-A5C1-F88B4A135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345883" y="-2129055"/>
              <a:ext cx="402307" cy="464955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FCAEFA5C-8C7C-4853-B6BF-1494DEE56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052886" y="-1463508"/>
              <a:ext cx="402307" cy="464955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036511AE-62DB-4FAE-BB5B-4B00A2AC2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473316" y="-1732259"/>
              <a:ext cx="402307" cy="464955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83AD9092-2177-4B00-8F10-99A84AF0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147937" y="-1170473"/>
              <a:ext cx="402307" cy="464955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43D47CDC-8B70-4C08-A2C5-9DEAD850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661610" y="-722878"/>
              <a:ext cx="402307" cy="4649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3B6D835-29FF-4BE8-91CE-56CD5177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392422" y="-1015357"/>
              <a:ext cx="402307" cy="46495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3263D7E-256C-4250-8725-6FF1BD2A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12329" y="-2524149"/>
              <a:ext cx="527616" cy="645649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1B53868-E281-4245-A6CB-955C9A745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7055" y="-2069447"/>
              <a:ext cx="527616" cy="645649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DBF2102-7755-4DF9-B7B4-867A9C806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091255" y="-1689321"/>
              <a:ext cx="527616" cy="64564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3B2C129-F620-4DA0-B9B8-4302C0DF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255187" y="-1497276"/>
              <a:ext cx="527616" cy="645649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D6292FD-A03E-46F4-8879-25703ABD7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6843658" y="-813226"/>
              <a:ext cx="527616" cy="645649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7064A25-587A-42C8-8CEB-217A96399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89448" y="-1105705"/>
              <a:ext cx="527616" cy="645649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948297CF-A3C0-4151-9C84-FB31137C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8961438" y="-2460848"/>
              <a:ext cx="481330" cy="543766"/>
            </a:xfrm>
            <a:prstGeom prst="rect">
              <a:avLst/>
            </a:prstGeom>
          </p:spPr>
        </p:pic>
        <p:pic>
          <p:nvPicPr>
            <p:cNvPr id="79" name="그래픽 78">
              <a:extLst>
                <a:ext uri="{FF2B5EF4-FFF2-40B4-BE49-F238E27FC236}">
                  <a16:creationId xmlns:a16="http://schemas.microsoft.com/office/drawing/2014/main" id="{6F8562E5-8AE2-44CB-BA4C-F5E5458D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533662" y="-2346966"/>
              <a:ext cx="481330" cy="543766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1BA774B8-6B70-44E8-AE54-5E5650824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442768" y="-1559123"/>
              <a:ext cx="481330" cy="543766"/>
            </a:xfrm>
            <a:prstGeom prst="rect">
              <a:avLst/>
            </a:prstGeom>
          </p:spPr>
        </p:pic>
        <p:pic>
          <p:nvPicPr>
            <p:cNvPr id="81" name="그래픽 80">
              <a:extLst>
                <a:ext uri="{FF2B5EF4-FFF2-40B4-BE49-F238E27FC236}">
                  <a16:creationId xmlns:a16="http://schemas.microsoft.com/office/drawing/2014/main" id="{6F12CD6E-EFF1-4ACA-B84D-6D6208CDC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8857197" y="-1376239"/>
              <a:ext cx="481330" cy="543766"/>
            </a:xfrm>
            <a:prstGeom prst="rect">
              <a:avLst/>
            </a:prstGeom>
          </p:spPr>
        </p:pic>
        <p:pic>
          <p:nvPicPr>
            <p:cNvPr id="82" name="그래픽 81">
              <a:extLst>
                <a:ext uri="{FF2B5EF4-FFF2-40B4-BE49-F238E27FC236}">
                  <a16:creationId xmlns:a16="http://schemas.microsoft.com/office/drawing/2014/main" id="{82291853-8B6B-4003-8BF0-24EE6394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8386115" y="-799104"/>
              <a:ext cx="481330" cy="543766"/>
            </a:xfrm>
            <a:prstGeom prst="rect">
              <a:avLst/>
            </a:prstGeom>
          </p:spPr>
        </p:pic>
        <p:pic>
          <p:nvPicPr>
            <p:cNvPr id="83" name="그래픽 82">
              <a:extLst>
                <a:ext uri="{FF2B5EF4-FFF2-40B4-BE49-F238E27FC236}">
                  <a16:creationId xmlns:a16="http://schemas.microsoft.com/office/drawing/2014/main" id="{0FF01B7E-609C-4DFD-812B-BEF7DC9C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052332" y="-657398"/>
              <a:ext cx="481330" cy="543766"/>
            </a:xfrm>
            <a:prstGeom prst="rect">
              <a:avLst/>
            </a:prstGeom>
          </p:spPr>
        </p:pic>
        <p:pic>
          <p:nvPicPr>
            <p:cNvPr id="84" name="그래픽 83">
              <a:extLst>
                <a:ext uri="{FF2B5EF4-FFF2-40B4-BE49-F238E27FC236}">
                  <a16:creationId xmlns:a16="http://schemas.microsoft.com/office/drawing/2014/main" id="{747219BA-4E6B-4D56-8C0D-2996D123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718549" y="-902755"/>
              <a:ext cx="481330" cy="543766"/>
            </a:xfrm>
            <a:prstGeom prst="rect">
              <a:avLst/>
            </a:prstGeom>
          </p:spPr>
        </p:pic>
        <p:pic>
          <p:nvPicPr>
            <p:cNvPr id="85" name="그래픽 84">
              <a:extLst>
                <a:ext uri="{FF2B5EF4-FFF2-40B4-BE49-F238E27FC236}">
                  <a16:creationId xmlns:a16="http://schemas.microsoft.com/office/drawing/2014/main" id="{8BBABB8B-F2CC-4C65-9711-86392D2D7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282742" y="-2346965"/>
              <a:ext cx="401183" cy="524766"/>
            </a:xfrm>
            <a:prstGeom prst="rect">
              <a:avLst/>
            </a:prstGeom>
          </p:spPr>
        </p:pic>
        <p:pic>
          <p:nvPicPr>
            <p:cNvPr id="86" name="그래픽 85">
              <a:extLst>
                <a:ext uri="{FF2B5EF4-FFF2-40B4-BE49-F238E27FC236}">
                  <a16:creationId xmlns:a16="http://schemas.microsoft.com/office/drawing/2014/main" id="{E5DB7996-6399-433E-9037-6C6AF5328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755584" y="-2161574"/>
              <a:ext cx="401183" cy="524766"/>
            </a:xfrm>
            <a:prstGeom prst="rect">
              <a:avLst/>
            </a:prstGeom>
          </p:spPr>
        </p:pic>
        <p:pic>
          <p:nvPicPr>
            <p:cNvPr id="87" name="그래픽 86">
              <a:extLst>
                <a:ext uri="{FF2B5EF4-FFF2-40B4-BE49-F238E27FC236}">
                  <a16:creationId xmlns:a16="http://schemas.microsoft.com/office/drawing/2014/main" id="{FA77E33F-27FE-4DA0-BA5B-B86BDD09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483333" y="-1421852"/>
              <a:ext cx="401183" cy="524766"/>
            </a:xfrm>
            <a:prstGeom prst="rect">
              <a:avLst/>
            </a:prstGeom>
          </p:spPr>
        </p:pic>
        <p:pic>
          <p:nvPicPr>
            <p:cNvPr id="88" name="그래픽 87">
              <a:extLst>
                <a:ext uri="{FF2B5EF4-FFF2-40B4-BE49-F238E27FC236}">
                  <a16:creationId xmlns:a16="http://schemas.microsoft.com/office/drawing/2014/main" id="{6DE50136-AE60-4055-A6FD-F86E58894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059182" y="-1792070"/>
              <a:ext cx="401183" cy="524766"/>
            </a:xfrm>
            <a:prstGeom prst="rect">
              <a:avLst/>
            </a:prstGeom>
          </p:spPr>
        </p:pic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B4E0ABE4-98BC-4E31-B12F-481950FE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0576853" y="-1442491"/>
              <a:ext cx="401183" cy="524766"/>
            </a:xfrm>
            <a:prstGeom prst="rect">
              <a:avLst/>
            </a:prstGeom>
          </p:spPr>
        </p:pic>
        <p:pic>
          <p:nvPicPr>
            <p:cNvPr id="90" name="그래픽 89">
              <a:extLst>
                <a:ext uri="{FF2B5EF4-FFF2-40B4-BE49-F238E27FC236}">
                  <a16:creationId xmlns:a16="http://schemas.microsoft.com/office/drawing/2014/main" id="{A4B8FF63-61A0-490E-9A00-04471B915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082150" y="-834998"/>
              <a:ext cx="401183" cy="524766"/>
            </a:xfrm>
            <a:prstGeom prst="rect">
              <a:avLst/>
            </a:prstGeom>
          </p:spPr>
        </p:pic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EC77319-8833-4C67-A423-F7D42B55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11964421" y="-1061487"/>
              <a:ext cx="401183" cy="524766"/>
            </a:xfrm>
            <a:prstGeom prst="rect">
              <a:avLst/>
            </a:prstGeom>
          </p:spPr>
        </p:pic>
        <p:pic>
          <p:nvPicPr>
            <p:cNvPr id="92" name="Picture 2" descr="tensorflowì ëí ì´ë¯¸ì§ ê²ìê²°ê³¼">
              <a:extLst>
                <a:ext uri="{FF2B5EF4-FFF2-40B4-BE49-F238E27FC236}">
                  <a16:creationId xmlns:a16="http://schemas.microsoft.com/office/drawing/2014/main" id="{5CC9D8C1-BACC-44B2-9BDF-995394E47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941" y="-3793700"/>
              <a:ext cx="1773692" cy="997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kerasì ëí ì´ë¯¸ì§ ê²ìê²°ê³¼">
              <a:extLst>
                <a:ext uri="{FF2B5EF4-FFF2-40B4-BE49-F238E27FC236}">
                  <a16:creationId xmlns:a16="http://schemas.microsoft.com/office/drawing/2014/main" id="{EAF92B4A-9E27-4AF8-B80A-C0B210CF3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1422" y="-3612840"/>
              <a:ext cx="1608413" cy="466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6" descr="caffeì ëí ì´ë¯¸ì§ ê²ìê²°ê³¼">
              <a:extLst>
                <a:ext uri="{FF2B5EF4-FFF2-40B4-BE49-F238E27FC236}">
                  <a16:creationId xmlns:a16="http://schemas.microsoft.com/office/drawing/2014/main" id="{34A9826E-F742-4660-A872-15F47635E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0799" y="-3723536"/>
              <a:ext cx="1507806" cy="79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8" descr="pytorchì ëí ì´ë¯¸ì§ ê²ìê²°ê³¼">
              <a:extLst>
                <a:ext uri="{FF2B5EF4-FFF2-40B4-BE49-F238E27FC236}">
                  <a16:creationId xmlns:a16="http://schemas.microsoft.com/office/drawing/2014/main" id="{C46961C4-CEE7-41C9-AFE9-6458A71C8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305" y="-3580182"/>
              <a:ext cx="1856245" cy="370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10" descr="CNTKì ëí ì´ë¯¸ì§ ê²ìê²°ê³¼">
              <a:extLst>
                <a:ext uri="{FF2B5EF4-FFF2-40B4-BE49-F238E27FC236}">
                  <a16:creationId xmlns:a16="http://schemas.microsoft.com/office/drawing/2014/main" id="{10059A16-9EC7-445F-8DEC-EBF5BC7F4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3974" y="-3773692"/>
              <a:ext cx="1507342" cy="93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CF1C18C6-EAF4-48FE-B118-EE2A0816D93C}"/>
              </a:ext>
            </a:extLst>
          </p:cNvPr>
          <p:cNvSpPr/>
          <p:nvPr/>
        </p:nvSpPr>
        <p:spPr>
          <a:xfrm>
            <a:off x="5890740" y="2264032"/>
            <a:ext cx="297886" cy="9438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293E2649-F980-4ED8-89E2-82E5FFBD321C}"/>
              </a:ext>
            </a:extLst>
          </p:cNvPr>
          <p:cNvSpPr/>
          <p:nvPr/>
        </p:nvSpPr>
        <p:spPr>
          <a:xfrm>
            <a:off x="7218049" y="2264032"/>
            <a:ext cx="297886" cy="9438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09CC8C0B-60AB-4F0D-BB5D-4FE6B49CEB22}"/>
              </a:ext>
            </a:extLst>
          </p:cNvPr>
          <p:cNvSpPr/>
          <p:nvPr/>
        </p:nvSpPr>
        <p:spPr>
          <a:xfrm>
            <a:off x="8452116" y="2264032"/>
            <a:ext cx="297886" cy="9438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E3B492D6-77D8-4934-8C01-23DF608EFF42}"/>
              </a:ext>
            </a:extLst>
          </p:cNvPr>
          <p:cNvSpPr/>
          <p:nvPr/>
        </p:nvSpPr>
        <p:spPr>
          <a:xfrm>
            <a:off x="9590126" y="2264032"/>
            <a:ext cx="297886" cy="9438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아래쪽 101">
            <a:extLst>
              <a:ext uri="{FF2B5EF4-FFF2-40B4-BE49-F238E27FC236}">
                <a16:creationId xmlns:a16="http://schemas.microsoft.com/office/drawing/2014/main" id="{6F2EFED2-3DF2-48E9-8DCA-56D28556CC63}"/>
              </a:ext>
            </a:extLst>
          </p:cNvPr>
          <p:cNvSpPr/>
          <p:nvPr/>
        </p:nvSpPr>
        <p:spPr>
          <a:xfrm>
            <a:off x="10734665" y="2264032"/>
            <a:ext cx="297886" cy="9438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화살표: 아래쪽 102">
            <a:extLst>
              <a:ext uri="{FF2B5EF4-FFF2-40B4-BE49-F238E27FC236}">
                <a16:creationId xmlns:a16="http://schemas.microsoft.com/office/drawing/2014/main" id="{A58E4584-F0D4-4D79-939D-1E0D9921949B}"/>
              </a:ext>
            </a:extLst>
          </p:cNvPr>
          <p:cNvSpPr/>
          <p:nvPr/>
        </p:nvSpPr>
        <p:spPr>
          <a:xfrm>
            <a:off x="7953715" y="3697198"/>
            <a:ext cx="1214264" cy="44735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3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806677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99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ìëí ë ê¸°ê³ íìµ">
            <a:extLst>
              <a:ext uri="{FF2B5EF4-FFF2-40B4-BE49-F238E27FC236}">
                <a16:creationId xmlns:a16="http://schemas.microsoft.com/office/drawing/2014/main" id="{D9400929-3C3E-43F8-91F9-E90FDCE01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11" y="1256799"/>
            <a:ext cx="9861054" cy="407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6848E-D422-48C2-9B01-8C81460C5C8E}"/>
              </a:ext>
            </a:extLst>
          </p:cNvPr>
          <p:cNvSpPr txBox="1"/>
          <p:nvPr/>
        </p:nvSpPr>
        <p:spPr>
          <a:xfrm>
            <a:off x="3643618" y="593064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그런데 요즘은 자동으로 합니다</a:t>
            </a:r>
            <a:r>
              <a:rPr lang="en-US" altLang="ko-KR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8B05-C7F0-4616-8810-FD2A7045F788}"/>
              </a:ext>
            </a:extLst>
          </p:cNvPr>
          <p:cNvSpPr txBox="1"/>
          <p:nvPr/>
        </p:nvSpPr>
        <p:spPr>
          <a:xfrm>
            <a:off x="1039107" y="5329540"/>
            <a:ext cx="10109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/>
              <a:t>Auto ML</a:t>
            </a:r>
            <a:endParaRPr lang="ko-KR" alt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F900D-50C4-475C-B815-F577C7AF16E9}"/>
              </a:ext>
            </a:extLst>
          </p:cNvPr>
          <p:cNvSpPr txBox="1"/>
          <p:nvPr/>
        </p:nvSpPr>
        <p:spPr>
          <a:xfrm>
            <a:off x="6199632" y="6118565"/>
            <a:ext cx="584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/>
              <a:t>모델러</a:t>
            </a:r>
            <a:r>
              <a:rPr lang="ko-KR" altLang="en-US" sz="1600" dirty="0"/>
              <a:t> </a:t>
            </a:r>
            <a:r>
              <a:rPr lang="en-US" altLang="ko-KR" sz="1600" dirty="0"/>
              <a:t>: AI </a:t>
            </a:r>
            <a:r>
              <a:rPr lang="ko-KR" altLang="en-US" sz="1600" dirty="0"/>
              <a:t>앞잡이가 되면 고용보장은 될 줄 알았는데 </a:t>
            </a:r>
            <a:r>
              <a:rPr lang="ko-KR" altLang="en-US" sz="1600" dirty="0" err="1"/>
              <a:t>흐흑</a:t>
            </a:r>
            <a:endParaRPr lang="en-US" altLang="ko-KR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C1CAF-EE86-4101-BBE9-400E568818BF}"/>
              </a:ext>
            </a:extLst>
          </p:cNvPr>
          <p:cNvSpPr txBox="1"/>
          <p:nvPr/>
        </p:nvSpPr>
        <p:spPr>
          <a:xfrm>
            <a:off x="6199632" y="6457119"/>
            <a:ext cx="584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(</a:t>
            </a:r>
            <a:r>
              <a:rPr lang="ko-KR" altLang="en-US" sz="1600" strike="sngStrike" dirty="0"/>
              <a:t>제프 딘을 원망해라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8808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806677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  <p:pic>
        <p:nvPicPr>
          <p:cNvPr id="7170" name="Picture 2" descr="auto MLì ëí ì´ë¯¸ì§ ê²ìê²°ê³¼">
            <a:extLst>
              <a:ext uri="{FF2B5EF4-FFF2-40B4-BE49-F238E27FC236}">
                <a16:creationId xmlns:a16="http://schemas.microsoft.com/office/drawing/2014/main" id="{AF26F252-4226-4B09-AE69-E039BBEA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1"/>
          <a:stretch/>
        </p:blipFill>
        <p:spPr bwMode="auto">
          <a:xfrm>
            <a:off x="9405099" y="350839"/>
            <a:ext cx="1019922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B110-382B-42B4-870B-68FF73FB29A9}"/>
              </a:ext>
            </a:extLst>
          </p:cNvPr>
          <p:cNvSpPr txBox="1"/>
          <p:nvPr/>
        </p:nvSpPr>
        <p:spPr>
          <a:xfrm>
            <a:off x="9423444" y="82343"/>
            <a:ext cx="98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autoML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B5B3AB3-5296-4221-854E-C2C0183B7501}"/>
              </a:ext>
            </a:extLst>
          </p:cNvPr>
          <p:cNvCxnSpPr>
            <a:cxnSpLocks/>
            <a:stCxn id="7170" idx="2"/>
            <a:endCxn id="112" idx="0"/>
          </p:cNvCxnSpPr>
          <p:nvPr/>
        </p:nvCxnSpPr>
        <p:spPr>
          <a:xfrm>
            <a:off x="9915060" y="1013519"/>
            <a:ext cx="0" cy="335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3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32EB0-9104-4760-BC0E-1DCC262DA563}"/>
              </a:ext>
            </a:extLst>
          </p:cNvPr>
          <p:cNvSpPr txBox="1"/>
          <p:nvPr/>
        </p:nvSpPr>
        <p:spPr>
          <a:xfrm>
            <a:off x="2170176" y="593064"/>
            <a:ext cx="7851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모델 서빙</a:t>
            </a:r>
            <a:r>
              <a:rPr lang="en-US" altLang="ko-KR" sz="2400" dirty="0"/>
              <a:t>(</a:t>
            </a:r>
            <a:r>
              <a:rPr lang="ko-KR" altLang="en-US" sz="2400" dirty="0"/>
              <a:t>모델배포</a:t>
            </a:r>
            <a:r>
              <a:rPr lang="en-US" altLang="ko-KR" sz="2400" dirty="0"/>
              <a:t>)</a:t>
            </a:r>
            <a:r>
              <a:rPr lang="ko-KR" altLang="en-US" sz="2400" dirty="0"/>
              <a:t>도 자동으로 해야 합니다</a:t>
            </a:r>
            <a:r>
              <a:rPr lang="en-US" altLang="ko-KR" sz="2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1A5DD-86DE-4E68-A096-76372328C3B9}"/>
              </a:ext>
            </a:extLst>
          </p:cNvPr>
          <p:cNvSpPr/>
          <p:nvPr/>
        </p:nvSpPr>
        <p:spPr>
          <a:xfrm>
            <a:off x="612648" y="1691640"/>
            <a:ext cx="3300984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D411DA-338E-4428-A198-5DDA211F4087}"/>
              </a:ext>
            </a:extLst>
          </p:cNvPr>
          <p:cNvSpPr/>
          <p:nvPr/>
        </p:nvSpPr>
        <p:spPr>
          <a:xfrm>
            <a:off x="612648" y="2153305"/>
            <a:ext cx="3300984" cy="461665"/>
          </a:xfrm>
          <a:prstGeom prst="rect">
            <a:avLst/>
          </a:prstGeom>
          <a:solidFill>
            <a:srgbClr val="0F1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0F913E-B394-4852-92C4-16D8920511D7}"/>
              </a:ext>
            </a:extLst>
          </p:cNvPr>
          <p:cNvSpPr/>
          <p:nvPr/>
        </p:nvSpPr>
        <p:spPr>
          <a:xfrm>
            <a:off x="612648" y="2614970"/>
            <a:ext cx="3300984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7FA0AD-BE13-47C3-83E1-B7B256E5B250}"/>
              </a:ext>
            </a:extLst>
          </p:cNvPr>
          <p:cNvSpPr/>
          <p:nvPr/>
        </p:nvSpPr>
        <p:spPr>
          <a:xfrm>
            <a:off x="612648" y="3076635"/>
            <a:ext cx="3300984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2D1EA8-0179-4EBB-854C-14582BD2E885}"/>
              </a:ext>
            </a:extLst>
          </p:cNvPr>
          <p:cNvSpPr/>
          <p:nvPr/>
        </p:nvSpPr>
        <p:spPr>
          <a:xfrm>
            <a:off x="612648" y="3538300"/>
            <a:ext cx="3300984" cy="461665"/>
          </a:xfrm>
          <a:prstGeom prst="rect">
            <a:avLst/>
          </a:prstGeom>
          <a:solidFill>
            <a:srgbClr val="0F1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82099-8A08-44C4-8EF1-B50EFF1B840C}"/>
              </a:ext>
            </a:extLst>
          </p:cNvPr>
          <p:cNvSpPr/>
          <p:nvPr/>
        </p:nvSpPr>
        <p:spPr>
          <a:xfrm>
            <a:off x="612648" y="3999965"/>
            <a:ext cx="3300984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6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A3A302-D48F-4677-A5D7-C7003D1A53E4}"/>
              </a:ext>
            </a:extLst>
          </p:cNvPr>
          <p:cNvSpPr/>
          <p:nvPr/>
        </p:nvSpPr>
        <p:spPr>
          <a:xfrm>
            <a:off x="612648" y="4461630"/>
            <a:ext cx="3300984" cy="4616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7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183737-2304-462A-896F-B0154EE4E061}"/>
              </a:ext>
            </a:extLst>
          </p:cNvPr>
          <p:cNvSpPr/>
          <p:nvPr/>
        </p:nvSpPr>
        <p:spPr>
          <a:xfrm>
            <a:off x="612648" y="4923295"/>
            <a:ext cx="3300984" cy="461665"/>
          </a:xfrm>
          <a:prstGeom prst="rect">
            <a:avLst/>
          </a:prstGeom>
          <a:solidFill>
            <a:srgbClr val="0F1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8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B27EAC-E765-4305-86A9-69C3D7CA8A8B}"/>
              </a:ext>
            </a:extLst>
          </p:cNvPr>
          <p:cNvSpPr/>
          <p:nvPr/>
        </p:nvSpPr>
        <p:spPr>
          <a:xfrm>
            <a:off x="612648" y="5384960"/>
            <a:ext cx="3300984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9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ACC6B4-0903-4699-AF87-E4BE3849AA06}"/>
              </a:ext>
            </a:extLst>
          </p:cNvPr>
          <p:cNvSpPr/>
          <p:nvPr/>
        </p:nvSpPr>
        <p:spPr>
          <a:xfrm>
            <a:off x="5522976" y="1691640"/>
            <a:ext cx="2039112" cy="1384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ëª¨ëí°ë§ì ëí ì´ë¯¸ì§ ê²ìê²°ê³¼">
            <a:extLst>
              <a:ext uri="{FF2B5EF4-FFF2-40B4-BE49-F238E27FC236}">
                <a16:creationId xmlns:a16="http://schemas.microsoft.com/office/drawing/2014/main" id="{80D8590D-8596-49C5-9CE6-7D9EB310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003" y="1774236"/>
            <a:ext cx="859058" cy="85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52947E-1971-4F19-B1A8-DF114540B900}"/>
              </a:ext>
            </a:extLst>
          </p:cNvPr>
          <p:cNvSpPr/>
          <p:nvPr/>
        </p:nvSpPr>
        <p:spPr>
          <a:xfrm>
            <a:off x="5522976" y="3781365"/>
            <a:ext cx="2039112" cy="206525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9D69C-D0BF-4427-9D13-20E46D17FB1E}"/>
              </a:ext>
            </a:extLst>
          </p:cNvPr>
          <p:cNvSpPr txBox="1"/>
          <p:nvPr/>
        </p:nvSpPr>
        <p:spPr>
          <a:xfrm>
            <a:off x="3940207" y="170951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92.21%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34ACD-504F-4453-BCD9-907D1EE14DAD}"/>
              </a:ext>
            </a:extLst>
          </p:cNvPr>
          <p:cNvSpPr txBox="1"/>
          <p:nvPr/>
        </p:nvSpPr>
        <p:spPr>
          <a:xfrm>
            <a:off x="3940207" y="2203765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97.31%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3D6C3-106C-4518-857C-1F332F2B33D4}"/>
              </a:ext>
            </a:extLst>
          </p:cNvPr>
          <p:cNvSpPr txBox="1"/>
          <p:nvPr/>
        </p:nvSpPr>
        <p:spPr>
          <a:xfrm>
            <a:off x="3940207" y="26611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95.42%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00EE96-52A5-4C32-86C3-E2E231E6E681}"/>
              </a:ext>
            </a:extLst>
          </p:cNvPr>
          <p:cNvSpPr txBox="1"/>
          <p:nvPr/>
        </p:nvSpPr>
        <p:spPr>
          <a:xfrm>
            <a:off x="3940207" y="312280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98.11%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A6E093-E907-4BF5-95B4-7C6581586AF8}"/>
              </a:ext>
            </a:extLst>
          </p:cNvPr>
          <p:cNvSpPr txBox="1"/>
          <p:nvPr/>
        </p:nvSpPr>
        <p:spPr>
          <a:xfrm>
            <a:off x="3940207" y="358446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98.81%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437E5C-A093-4738-B491-DDB96E4FD680}"/>
              </a:ext>
            </a:extLst>
          </p:cNvPr>
          <p:cNvSpPr txBox="1"/>
          <p:nvPr/>
        </p:nvSpPr>
        <p:spPr>
          <a:xfrm>
            <a:off x="3940207" y="404613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94.25%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D2B75-A68D-43A4-84CD-153D7BF90645}"/>
              </a:ext>
            </a:extLst>
          </p:cNvPr>
          <p:cNvSpPr txBox="1"/>
          <p:nvPr/>
        </p:nvSpPr>
        <p:spPr>
          <a:xfrm>
            <a:off x="3940207" y="450779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99.07%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7FA971-B6A9-45F3-B7BE-9D35C2A4F528}"/>
              </a:ext>
            </a:extLst>
          </p:cNvPr>
          <p:cNvSpPr txBox="1"/>
          <p:nvPr/>
        </p:nvSpPr>
        <p:spPr>
          <a:xfrm>
            <a:off x="3940207" y="4969461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98.73%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3B07AD-A769-433B-B7FA-36DFF99C5E06}"/>
              </a:ext>
            </a:extLst>
          </p:cNvPr>
          <p:cNvSpPr txBox="1"/>
          <p:nvPr/>
        </p:nvSpPr>
        <p:spPr>
          <a:xfrm>
            <a:off x="3940207" y="543112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96.49%</a:t>
            </a:r>
            <a:endParaRPr lang="ko-KR" altLang="en-US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33932096-0591-43C1-B88E-8CC2493B2273}"/>
              </a:ext>
            </a:extLst>
          </p:cNvPr>
          <p:cNvSpPr/>
          <p:nvPr/>
        </p:nvSpPr>
        <p:spPr>
          <a:xfrm>
            <a:off x="4078224" y="1700784"/>
            <a:ext cx="1444752" cy="4142232"/>
          </a:xfrm>
          <a:custGeom>
            <a:avLst/>
            <a:gdLst>
              <a:gd name="connsiteX0" fmla="*/ 18288 w 1389888"/>
              <a:gd name="connsiteY0" fmla="*/ 0 h 4142232"/>
              <a:gd name="connsiteX1" fmla="*/ 1389888 w 1389888"/>
              <a:gd name="connsiteY1" fmla="*/ 0 h 4142232"/>
              <a:gd name="connsiteX2" fmla="*/ 1389888 w 1389888"/>
              <a:gd name="connsiteY2" fmla="*/ 1362456 h 4142232"/>
              <a:gd name="connsiteX3" fmla="*/ 667512 w 1389888"/>
              <a:gd name="connsiteY3" fmla="*/ 4142232 h 4142232"/>
              <a:gd name="connsiteX4" fmla="*/ 0 w 1389888"/>
              <a:gd name="connsiteY4" fmla="*/ 4133088 h 4142232"/>
              <a:gd name="connsiteX5" fmla="*/ 0 w 1389888"/>
              <a:gd name="connsiteY5" fmla="*/ 9144 h 4142232"/>
              <a:gd name="connsiteX6" fmla="*/ 18288 w 1389888"/>
              <a:gd name="connsiteY6" fmla="*/ 0 h 414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9888" h="4142232">
                <a:moveTo>
                  <a:pt x="18288" y="0"/>
                </a:moveTo>
                <a:lnTo>
                  <a:pt x="1389888" y="0"/>
                </a:lnTo>
                <a:lnTo>
                  <a:pt x="1389888" y="1362456"/>
                </a:lnTo>
                <a:lnTo>
                  <a:pt x="667512" y="4142232"/>
                </a:lnTo>
                <a:lnTo>
                  <a:pt x="0" y="4133088"/>
                </a:lnTo>
                <a:lnTo>
                  <a:pt x="0" y="9144"/>
                </a:lnTo>
                <a:lnTo>
                  <a:pt x="18288" y="0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alpha val="0"/>
                </a:srgbClr>
              </a:gs>
              <a:gs pos="100000">
                <a:srgbClr val="FF0000">
                  <a:alpha val="58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922705-0D4D-4877-B24A-35D856D0BB77}"/>
              </a:ext>
            </a:extLst>
          </p:cNvPr>
          <p:cNvSpPr txBox="1"/>
          <p:nvPr/>
        </p:nvSpPr>
        <p:spPr>
          <a:xfrm>
            <a:off x="5596128" y="2661136"/>
            <a:ext cx="189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monitoring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258021A-35D2-451D-B144-103AEBD85B99}"/>
              </a:ext>
            </a:extLst>
          </p:cNvPr>
          <p:cNvSpPr/>
          <p:nvPr/>
        </p:nvSpPr>
        <p:spPr>
          <a:xfrm>
            <a:off x="521208" y="4415463"/>
            <a:ext cx="4411741" cy="55039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92D4CB6-8448-4033-85C5-53A5A6FCB70C}"/>
              </a:ext>
            </a:extLst>
          </p:cNvPr>
          <p:cNvCxnSpPr/>
          <p:nvPr/>
        </p:nvCxnSpPr>
        <p:spPr>
          <a:xfrm>
            <a:off x="6480054" y="3076635"/>
            <a:ext cx="0" cy="7047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D9F6AF-238D-4ABE-A256-841026614531}"/>
              </a:ext>
            </a:extLst>
          </p:cNvPr>
          <p:cNvSpPr txBox="1"/>
          <p:nvPr/>
        </p:nvSpPr>
        <p:spPr>
          <a:xfrm>
            <a:off x="6498342" y="3244334"/>
            <a:ext cx="106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 7</a:t>
            </a:r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DA3F1FE-13DD-4B8A-896C-D8D81314A2B0}"/>
              </a:ext>
            </a:extLst>
          </p:cNvPr>
          <p:cNvSpPr/>
          <p:nvPr/>
        </p:nvSpPr>
        <p:spPr>
          <a:xfrm>
            <a:off x="4950380" y="4562871"/>
            <a:ext cx="590027" cy="2713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BCCE37-F242-4478-A53A-DA2906ECD309}"/>
              </a:ext>
            </a:extLst>
          </p:cNvPr>
          <p:cNvSpPr txBox="1"/>
          <p:nvPr/>
        </p:nvSpPr>
        <p:spPr>
          <a:xfrm>
            <a:off x="5595889" y="4372567"/>
            <a:ext cx="189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Model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Serving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3C998D2-2C41-450B-9967-42A47CD5FC77}"/>
              </a:ext>
            </a:extLst>
          </p:cNvPr>
          <p:cNvSpPr/>
          <p:nvPr/>
        </p:nvSpPr>
        <p:spPr>
          <a:xfrm>
            <a:off x="9948672" y="1709512"/>
            <a:ext cx="2243325" cy="4133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Environment</a:t>
            </a:r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4F4FE40-0886-4F3B-AB6D-FD070733A494}"/>
              </a:ext>
            </a:extLst>
          </p:cNvPr>
          <p:cNvSpPr/>
          <p:nvPr/>
        </p:nvSpPr>
        <p:spPr>
          <a:xfrm>
            <a:off x="7561610" y="4046131"/>
            <a:ext cx="2387062" cy="91972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FAE937-4E76-4149-ABF4-A2D933971AEA}"/>
              </a:ext>
            </a:extLst>
          </p:cNvPr>
          <p:cNvSpPr/>
          <p:nvPr/>
        </p:nvSpPr>
        <p:spPr>
          <a:xfrm>
            <a:off x="10178794" y="3030468"/>
            <a:ext cx="1783080" cy="15324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15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training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724245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  <p:pic>
        <p:nvPicPr>
          <p:cNvPr id="7170" name="Picture 2" descr="auto MLì ëí ì´ë¯¸ì§ ê²ìê²°ê³¼">
            <a:extLst>
              <a:ext uri="{FF2B5EF4-FFF2-40B4-BE49-F238E27FC236}">
                <a16:creationId xmlns:a16="http://schemas.microsoft.com/office/drawing/2014/main" id="{AF26F252-4226-4B09-AE69-E039BBEA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1"/>
          <a:stretch/>
        </p:blipFill>
        <p:spPr bwMode="auto">
          <a:xfrm>
            <a:off x="9405099" y="350839"/>
            <a:ext cx="1019922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B110-382B-42B4-870B-68FF73FB29A9}"/>
              </a:ext>
            </a:extLst>
          </p:cNvPr>
          <p:cNvSpPr txBox="1"/>
          <p:nvPr/>
        </p:nvSpPr>
        <p:spPr>
          <a:xfrm>
            <a:off x="9423444" y="82343"/>
            <a:ext cx="98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autoML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B5B3AB3-5296-4221-854E-C2C0183B7501}"/>
              </a:ext>
            </a:extLst>
          </p:cNvPr>
          <p:cNvCxnSpPr>
            <a:cxnSpLocks/>
            <a:stCxn id="7170" idx="2"/>
            <a:endCxn id="112" idx="0"/>
          </p:cNvCxnSpPr>
          <p:nvPr/>
        </p:nvCxnSpPr>
        <p:spPr>
          <a:xfrm>
            <a:off x="9915060" y="1013519"/>
            <a:ext cx="0" cy="335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3F9225-01E0-4C11-A73B-96796219A2A1}"/>
              </a:ext>
            </a:extLst>
          </p:cNvPr>
          <p:cNvSpPr/>
          <p:nvPr/>
        </p:nvSpPr>
        <p:spPr>
          <a:xfrm>
            <a:off x="8506908" y="3866258"/>
            <a:ext cx="2836268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Model serving system</a:t>
            </a:r>
            <a:endParaRPr lang="ko-KR" altLang="en-US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FCCA57C-863D-4966-8D34-F81528ACDBC3}"/>
              </a:ext>
            </a:extLst>
          </p:cNvPr>
          <p:cNvCxnSpPr>
            <a:cxnSpLocks/>
            <a:stCxn id="112" idx="2"/>
            <a:endCxn id="124" idx="0"/>
          </p:cNvCxnSpPr>
          <p:nvPr/>
        </p:nvCxnSpPr>
        <p:spPr>
          <a:xfrm>
            <a:off x="9915060" y="2619375"/>
            <a:ext cx="5230" cy="360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042F01D-6357-48A5-B15C-07EB0EFACE4C}"/>
              </a:ext>
            </a:extLst>
          </p:cNvPr>
          <p:cNvCxnSpPr>
            <a:cxnSpLocks/>
            <a:stCxn id="124" idx="2"/>
            <a:endCxn id="131" idx="0"/>
          </p:cNvCxnSpPr>
          <p:nvPr/>
        </p:nvCxnSpPr>
        <p:spPr>
          <a:xfrm>
            <a:off x="9920290" y="3469974"/>
            <a:ext cx="4752" cy="396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F62A1E2-5AC1-4FE9-8CF6-08967E122C99}"/>
              </a:ext>
            </a:extLst>
          </p:cNvPr>
          <p:cNvCxnSpPr>
            <a:cxnSpLocks/>
            <a:stCxn id="131" idx="2"/>
            <a:endCxn id="150" idx="0"/>
          </p:cNvCxnSpPr>
          <p:nvPr/>
        </p:nvCxnSpPr>
        <p:spPr>
          <a:xfrm flipH="1">
            <a:off x="9914563" y="4356476"/>
            <a:ext cx="10479" cy="4696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E5290A-37FC-4E04-957E-311EDEE90F14}"/>
              </a:ext>
            </a:extLst>
          </p:cNvPr>
          <p:cNvSpPr/>
          <p:nvPr/>
        </p:nvSpPr>
        <p:spPr>
          <a:xfrm>
            <a:off x="9232179" y="4832457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prediction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4076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9DC6A4-0FCA-47A2-A7B9-9C6CC50822B8}"/>
              </a:ext>
            </a:extLst>
          </p:cNvPr>
          <p:cNvSpPr/>
          <p:nvPr/>
        </p:nvSpPr>
        <p:spPr>
          <a:xfrm>
            <a:off x="5413119" y="45880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prediction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340D5-4913-4991-989B-EA62937DC0D7}"/>
              </a:ext>
            </a:extLst>
          </p:cNvPr>
          <p:cNvSpPr txBox="1"/>
          <p:nvPr/>
        </p:nvSpPr>
        <p:spPr>
          <a:xfrm>
            <a:off x="3386328" y="2516772"/>
            <a:ext cx="541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실제 서비스에서 모델을 </a:t>
            </a:r>
            <a:r>
              <a:rPr lang="ko-KR" altLang="en-US" sz="2400" dirty="0" err="1"/>
              <a:t>사용할때도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02A39-47E6-40AE-8859-E393B37F73A5}"/>
              </a:ext>
            </a:extLst>
          </p:cNvPr>
          <p:cNvSpPr txBox="1"/>
          <p:nvPr/>
        </p:nvSpPr>
        <p:spPr>
          <a:xfrm>
            <a:off x="3643618" y="2978437"/>
            <a:ext cx="490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DATA</a:t>
            </a:r>
            <a:endParaRPr lang="ko-KR" altLang="en-US" sz="6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66E8D-EAD5-48C8-8948-CE982AE33576}"/>
              </a:ext>
            </a:extLst>
          </p:cNvPr>
          <p:cNvCxnSpPr/>
          <p:nvPr/>
        </p:nvCxnSpPr>
        <p:spPr>
          <a:xfrm flipH="1">
            <a:off x="7172325" y="4505325"/>
            <a:ext cx="638175" cy="44767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375079-03D0-4330-9BF7-D5ACF036DC3E}"/>
              </a:ext>
            </a:extLst>
          </p:cNvPr>
          <p:cNvCxnSpPr>
            <a:cxnSpLocks/>
          </p:cNvCxnSpPr>
          <p:nvPr/>
        </p:nvCxnSpPr>
        <p:spPr>
          <a:xfrm flipH="1" flipV="1">
            <a:off x="7172325" y="5648325"/>
            <a:ext cx="561975" cy="20955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5815F3-819B-4B05-B811-B09D06156174}"/>
              </a:ext>
            </a:extLst>
          </p:cNvPr>
          <p:cNvSpPr txBox="1"/>
          <p:nvPr/>
        </p:nvSpPr>
        <p:spPr>
          <a:xfrm>
            <a:off x="7886700" y="5038279"/>
            <a:ext cx="372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나는 유저가 준 데이터를 원한다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3CF442-A2C5-4BD3-A8D7-C2D8D393FB2C}"/>
              </a:ext>
            </a:extLst>
          </p:cNvPr>
          <p:cNvSpPr/>
          <p:nvPr/>
        </p:nvSpPr>
        <p:spPr>
          <a:xfrm>
            <a:off x="3802306" y="3440102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/>
              <a:t>필요한건</a:t>
            </a:r>
            <a:r>
              <a:rPr lang="en-US" altLang="ko-KR" sz="2000" dirty="0"/>
              <a:t>?</a:t>
            </a:r>
            <a:r>
              <a:rPr lang="ko-KR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18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2257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training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724245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  <p:pic>
        <p:nvPicPr>
          <p:cNvPr id="7170" name="Picture 2" descr="auto MLì ëí ì´ë¯¸ì§ ê²ìê²°ê³¼">
            <a:extLst>
              <a:ext uri="{FF2B5EF4-FFF2-40B4-BE49-F238E27FC236}">
                <a16:creationId xmlns:a16="http://schemas.microsoft.com/office/drawing/2014/main" id="{AF26F252-4226-4B09-AE69-E039BBEA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1"/>
          <a:stretch/>
        </p:blipFill>
        <p:spPr bwMode="auto">
          <a:xfrm>
            <a:off x="9405099" y="350839"/>
            <a:ext cx="1019922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B110-382B-42B4-870B-68FF73FB29A9}"/>
              </a:ext>
            </a:extLst>
          </p:cNvPr>
          <p:cNvSpPr txBox="1"/>
          <p:nvPr/>
        </p:nvSpPr>
        <p:spPr>
          <a:xfrm>
            <a:off x="9423444" y="82343"/>
            <a:ext cx="98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autoML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B5B3AB3-5296-4221-854E-C2C0183B7501}"/>
              </a:ext>
            </a:extLst>
          </p:cNvPr>
          <p:cNvCxnSpPr>
            <a:cxnSpLocks/>
            <a:stCxn id="7170" idx="2"/>
            <a:endCxn id="112" idx="0"/>
          </p:cNvCxnSpPr>
          <p:nvPr/>
        </p:nvCxnSpPr>
        <p:spPr>
          <a:xfrm>
            <a:off x="9915060" y="1013519"/>
            <a:ext cx="0" cy="335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3F9225-01E0-4C11-A73B-96796219A2A1}"/>
              </a:ext>
            </a:extLst>
          </p:cNvPr>
          <p:cNvSpPr/>
          <p:nvPr/>
        </p:nvSpPr>
        <p:spPr>
          <a:xfrm>
            <a:off x="8506908" y="3866258"/>
            <a:ext cx="2836268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Model serving system</a:t>
            </a:r>
            <a:endParaRPr lang="ko-KR" altLang="en-US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FCCA57C-863D-4966-8D34-F81528ACDBC3}"/>
              </a:ext>
            </a:extLst>
          </p:cNvPr>
          <p:cNvCxnSpPr>
            <a:cxnSpLocks/>
            <a:stCxn id="112" idx="2"/>
            <a:endCxn id="124" idx="0"/>
          </p:cNvCxnSpPr>
          <p:nvPr/>
        </p:nvCxnSpPr>
        <p:spPr>
          <a:xfrm>
            <a:off x="9915060" y="2619375"/>
            <a:ext cx="5230" cy="360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042F01D-6357-48A5-B15C-07EB0EFACE4C}"/>
              </a:ext>
            </a:extLst>
          </p:cNvPr>
          <p:cNvCxnSpPr>
            <a:cxnSpLocks/>
            <a:stCxn id="124" idx="2"/>
            <a:endCxn id="131" idx="0"/>
          </p:cNvCxnSpPr>
          <p:nvPr/>
        </p:nvCxnSpPr>
        <p:spPr>
          <a:xfrm>
            <a:off x="9920290" y="3469974"/>
            <a:ext cx="4752" cy="396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F62A1E2-5AC1-4FE9-8CF6-08967E122C99}"/>
              </a:ext>
            </a:extLst>
          </p:cNvPr>
          <p:cNvCxnSpPr>
            <a:cxnSpLocks/>
            <a:stCxn id="131" idx="2"/>
            <a:endCxn id="150" idx="0"/>
          </p:cNvCxnSpPr>
          <p:nvPr/>
        </p:nvCxnSpPr>
        <p:spPr>
          <a:xfrm flipH="1">
            <a:off x="9914563" y="4356476"/>
            <a:ext cx="10479" cy="4696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E5290A-37FC-4E04-957E-311EDEE90F14}"/>
              </a:ext>
            </a:extLst>
          </p:cNvPr>
          <p:cNvSpPr/>
          <p:nvPr/>
        </p:nvSpPr>
        <p:spPr>
          <a:xfrm>
            <a:off x="9232179" y="4832457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prediction </a:t>
            </a:r>
            <a:endParaRPr lang="ko-KR" altLang="en-US" sz="14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957600-AAA5-4DCD-9133-AE6CE9E51724}"/>
              </a:ext>
            </a:extLst>
          </p:cNvPr>
          <p:cNvSpPr/>
          <p:nvPr/>
        </p:nvSpPr>
        <p:spPr>
          <a:xfrm>
            <a:off x="1594057" y="4826140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Real</a:t>
            </a:r>
          </a:p>
          <a:p>
            <a:pPr algn="ctr"/>
            <a:r>
              <a:rPr lang="en-US" altLang="ko-KR" sz="1400" dirty="0"/>
              <a:t>(by user)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</p:spTree>
    <p:extLst>
      <p:ext uri="{BB962C8B-B14F-4D97-AF65-F5344CB8AC3E}">
        <p14:creationId xmlns:p14="http://schemas.microsoft.com/office/powerpoint/2010/main" val="384912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0A95A-350E-42AC-AD8D-4B27A0867550}"/>
              </a:ext>
            </a:extLst>
          </p:cNvPr>
          <p:cNvSpPr txBox="1"/>
          <p:nvPr/>
        </p:nvSpPr>
        <p:spPr>
          <a:xfrm>
            <a:off x="3643618" y="1323022"/>
            <a:ext cx="490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근데 어떤 데이터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B88E1-1193-495A-93E4-B80444EF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7" y="614302"/>
            <a:ext cx="1176958" cy="210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AD10C-4D2C-444F-BB60-F1B90666BAF2}"/>
              </a:ext>
            </a:extLst>
          </p:cNvPr>
          <p:cNvSpPr txBox="1"/>
          <p:nvPr/>
        </p:nvSpPr>
        <p:spPr>
          <a:xfrm>
            <a:off x="3919843" y="2201197"/>
            <a:ext cx="135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~~~</a:t>
            </a:r>
            <a:r>
              <a:rPr lang="ko-KR" altLang="en-US" dirty="0" err="1"/>
              <a:t>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EEDDB-C18A-430B-9D87-674D5B06CF3C}"/>
              </a:ext>
            </a:extLst>
          </p:cNvPr>
          <p:cNvSpPr txBox="1"/>
          <p:nvPr/>
        </p:nvSpPr>
        <p:spPr>
          <a:xfrm>
            <a:off x="5076825" y="1891218"/>
            <a:ext cx="203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DATA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780CE-FEF5-4B79-A5E1-7A97E94A96ED}"/>
              </a:ext>
            </a:extLst>
          </p:cNvPr>
          <p:cNvSpPr txBox="1"/>
          <p:nvPr/>
        </p:nvSpPr>
        <p:spPr>
          <a:xfrm>
            <a:off x="3643618" y="3284470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학습 과정에서 본 동일한 성능을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E692C-E908-44EA-B5AB-1359C1D7C790}"/>
              </a:ext>
            </a:extLst>
          </p:cNvPr>
          <p:cNvSpPr txBox="1"/>
          <p:nvPr/>
        </p:nvSpPr>
        <p:spPr>
          <a:xfrm>
            <a:off x="2857500" y="3746135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재현성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686A5-CAD8-434A-A4B4-71C042985B57}"/>
              </a:ext>
            </a:extLst>
          </p:cNvPr>
          <p:cNvSpPr txBox="1"/>
          <p:nvPr/>
        </p:nvSpPr>
        <p:spPr>
          <a:xfrm>
            <a:off x="7486003" y="4253966"/>
            <a:ext cx="135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을 위한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22872-87F5-4B03-9A31-E3D65F1CD956}"/>
              </a:ext>
            </a:extLst>
          </p:cNvPr>
          <p:cNvSpPr txBox="1"/>
          <p:nvPr/>
        </p:nvSpPr>
        <p:spPr>
          <a:xfrm>
            <a:off x="2857500" y="5388055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preprocessing</a:t>
            </a:r>
            <a:endParaRPr lang="ko-KR" altLang="en-US" sz="6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29559-4C50-4332-8F51-90089CF06215}"/>
              </a:ext>
            </a:extLst>
          </p:cNvPr>
          <p:cNvSpPr txBox="1"/>
          <p:nvPr/>
        </p:nvSpPr>
        <p:spPr>
          <a:xfrm>
            <a:off x="3643618" y="5119033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학습 과정에서 한 동일한 과정으로</a:t>
            </a:r>
          </a:p>
        </p:txBody>
      </p:sp>
    </p:spTree>
    <p:extLst>
      <p:ext uri="{BB962C8B-B14F-4D97-AF65-F5344CB8AC3E}">
        <p14:creationId xmlns:p14="http://schemas.microsoft.com/office/powerpoint/2010/main" val="1518263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training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724245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  <p:pic>
        <p:nvPicPr>
          <p:cNvPr id="7170" name="Picture 2" descr="auto MLì ëí ì´ë¯¸ì§ ê²ìê²°ê³¼">
            <a:extLst>
              <a:ext uri="{FF2B5EF4-FFF2-40B4-BE49-F238E27FC236}">
                <a16:creationId xmlns:a16="http://schemas.microsoft.com/office/drawing/2014/main" id="{AF26F252-4226-4B09-AE69-E039BBEA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1"/>
          <a:stretch/>
        </p:blipFill>
        <p:spPr bwMode="auto">
          <a:xfrm>
            <a:off x="9405099" y="350839"/>
            <a:ext cx="1019922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B110-382B-42B4-870B-68FF73FB29A9}"/>
              </a:ext>
            </a:extLst>
          </p:cNvPr>
          <p:cNvSpPr txBox="1"/>
          <p:nvPr/>
        </p:nvSpPr>
        <p:spPr>
          <a:xfrm>
            <a:off x="9423444" y="82343"/>
            <a:ext cx="98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autoML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B5B3AB3-5296-4221-854E-C2C0183B7501}"/>
              </a:ext>
            </a:extLst>
          </p:cNvPr>
          <p:cNvCxnSpPr>
            <a:cxnSpLocks/>
            <a:stCxn id="7170" idx="2"/>
            <a:endCxn id="112" idx="0"/>
          </p:cNvCxnSpPr>
          <p:nvPr/>
        </p:nvCxnSpPr>
        <p:spPr>
          <a:xfrm>
            <a:off x="9915060" y="1013519"/>
            <a:ext cx="0" cy="335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3F9225-01E0-4C11-A73B-96796219A2A1}"/>
              </a:ext>
            </a:extLst>
          </p:cNvPr>
          <p:cNvSpPr/>
          <p:nvPr/>
        </p:nvSpPr>
        <p:spPr>
          <a:xfrm>
            <a:off x="8506908" y="3866258"/>
            <a:ext cx="2836268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Model serving system</a:t>
            </a:r>
            <a:endParaRPr lang="ko-KR" altLang="en-US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FCCA57C-863D-4966-8D34-F81528ACDBC3}"/>
              </a:ext>
            </a:extLst>
          </p:cNvPr>
          <p:cNvCxnSpPr>
            <a:cxnSpLocks/>
            <a:stCxn id="112" idx="2"/>
            <a:endCxn id="124" idx="0"/>
          </p:cNvCxnSpPr>
          <p:nvPr/>
        </p:nvCxnSpPr>
        <p:spPr>
          <a:xfrm>
            <a:off x="9915060" y="2619375"/>
            <a:ext cx="5230" cy="360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042F01D-6357-48A5-B15C-07EB0EFACE4C}"/>
              </a:ext>
            </a:extLst>
          </p:cNvPr>
          <p:cNvCxnSpPr>
            <a:cxnSpLocks/>
            <a:stCxn id="124" idx="2"/>
            <a:endCxn id="131" idx="0"/>
          </p:cNvCxnSpPr>
          <p:nvPr/>
        </p:nvCxnSpPr>
        <p:spPr>
          <a:xfrm>
            <a:off x="9920290" y="3469974"/>
            <a:ext cx="4752" cy="396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F62A1E2-5AC1-4FE9-8CF6-08967E122C99}"/>
              </a:ext>
            </a:extLst>
          </p:cNvPr>
          <p:cNvCxnSpPr>
            <a:cxnSpLocks/>
            <a:stCxn id="131" idx="2"/>
            <a:endCxn id="150" idx="0"/>
          </p:cNvCxnSpPr>
          <p:nvPr/>
        </p:nvCxnSpPr>
        <p:spPr>
          <a:xfrm flipH="1">
            <a:off x="9914563" y="4356476"/>
            <a:ext cx="10479" cy="4696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E5290A-37FC-4E04-957E-311EDEE90F14}"/>
              </a:ext>
            </a:extLst>
          </p:cNvPr>
          <p:cNvSpPr/>
          <p:nvPr/>
        </p:nvSpPr>
        <p:spPr>
          <a:xfrm>
            <a:off x="9232179" y="4832457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prediction </a:t>
            </a:r>
            <a:endParaRPr lang="ko-KR" altLang="en-US" sz="14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957600-AAA5-4DCD-9133-AE6CE9E51724}"/>
              </a:ext>
            </a:extLst>
          </p:cNvPr>
          <p:cNvSpPr/>
          <p:nvPr/>
        </p:nvSpPr>
        <p:spPr>
          <a:xfrm>
            <a:off x="1594057" y="4826140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Real</a:t>
            </a:r>
          </a:p>
          <a:p>
            <a:pPr algn="ctr"/>
            <a:r>
              <a:rPr lang="en-US" altLang="ko-KR" sz="1400" dirty="0"/>
              <a:t>(by user)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C1D153D-E7D8-49AE-8104-F27A83FFA35B}"/>
              </a:ext>
            </a:extLst>
          </p:cNvPr>
          <p:cNvSpPr/>
          <p:nvPr/>
        </p:nvSpPr>
        <p:spPr>
          <a:xfrm>
            <a:off x="4148642" y="4826139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218D8F6-D486-4707-853D-1C72AEE079C6}"/>
              </a:ext>
            </a:extLst>
          </p:cNvPr>
          <p:cNvSpPr/>
          <p:nvPr/>
        </p:nvSpPr>
        <p:spPr>
          <a:xfrm>
            <a:off x="6682700" y="4826138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selection</a:t>
            </a:r>
          </a:p>
          <a:p>
            <a:pPr algn="ctr"/>
            <a:r>
              <a:rPr lang="en-US" altLang="ko-KR" sz="1400" dirty="0"/>
              <a:t>And</a:t>
            </a:r>
          </a:p>
          <a:p>
            <a:pPr algn="ctr"/>
            <a:r>
              <a:rPr lang="en-US" altLang="ko-KR" sz="1400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533428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ê´ë ¨ ì´ë¯¸ì§">
            <a:extLst>
              <a:ext uri="{FF2B5EF4-FFF2-40B4-BE49-F238E27FC236}">
                <a16:creationId xmlns:a16="http://schemas.microsoft.com/office/drawing/2014/main" id="{C4771D85-2919-4CB9-B5C5-2466BC556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39" y="1790873"/>
            <a:ext cx="4797922" cy="269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C726E-D2C6-44B1-8F35-642DB927CFB1}"/>
              </a:ext>
            </a:extLst>
          </p:cNvPr>
          <p:cNvSpPr txBox="1"/>
          <p:nvPr/>
        </p:nvSpPr>
        <p:spPr>
          <a:xfrm>
            <a:off x="3643618" y="849715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Data pipelining</a:t>
            </a:r>
            <a:r>
              <a:rPr lang="ko-KR" altLang="en-US" sz="2400" dirty="0"/>
              <a:t>을 하려면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3CCA4-25EF-4C4C-AD79-66C622CCA2BD}"/>
              </a:ext>
            </a:extLst>
          </p:cNvPr>
          <p:cNvSpPr txBox="1"/>
          <p:nvPr/>
        </p:nvSpPr>
        <p:spPr>
          <a:xfrm>
            <a:off x="2857500" y="4605454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Orchestration</a:t>
            </a:r>
            <a:endParaRPr lang="ko-KR" alt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3BB00-51BC-451B-BA5C-E83099A8457B}"/>
              </a:ext>
            </a:extLst>
          </p:cNvPr>
          <p:cNvSpPr txBox="1"/>
          <p:nvPr/>
        </p:nvSpPr>
        <p:spPr>
          <a:xfrm>
            <a:off x="8548382" y="5113285"/>
            <a:ext cx="182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도 중요합니다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6" name="Picture 6" descr="ì¤ëªí  ë°©ë²ì´ ìë¤ì ëí ì´ë¯¸ì§ ê²ìê²°ê³¼">
            <a:extLst>
              <a:ext uri="{FF2B5EF4-FFF2-40B4-BE49-F238E27FC236}">
                <a16:creationId xmlns:a16="http://schemas.microsoft.com/office/drawing/2014/main" id="{861C95E2-758C-459B-A7DA-FA5EED08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839" y="4920922"/>
            <a:ext cx="3188208" cy="239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51966-E9C5-4AE7-9698-6C90ACC08C4D}"/>
              </a:ext>
            </a:extLst>
          </p:cNvPr>
          <p:cNvSpPr txBox="1"/>
          <p:nvPr/>
        </p:nvSpPr>
        <p:spPr>
          <a:xfrm>
            <a:off x="7977511" y="6274237"/>
            <a:ext cx="2962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참 중요한데</a:t>
            </a:r>
            <a:endParaRPr lang="en-US" altLang="ko-KR" sz="1400" dirty="0"/>
          </a:p>
          <a:p>
            <a:pPr algn="ctr"/>
            <a:r>
              <a:rPr lang="ko-KR" altLang="en-US" sz="1400" dirty="0"/>
              <a:t>표현할 방법이 없네</a:t>
            </a:r>
          </a:p>
        </p:txBody>
      </p:sp>
    </p:spTree>
    <p:extLst>
      <p:ext uri="{BB962C8B-B14F-4D97-AF65-F5344CB8AC3E}">
        <p14:creationId xmlns:p14="http://schemas.microsoft.com/office/powerpoint/2010/main" val="10084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5270DFD-0CD0-4EF1-84BD-8C54A96259E7}"/>
              </a:ext>
            </a:extLst>
          </p:cNvPr>
          <p:cNvSpPr/>
          <p:nvPr/>
        </p:nvSpPr>
        <p:spPr>
          <a:xfrm>
            <a:off x="0" y="4544568"/>
            <a:ext cx="12192000" cy="223108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114853" y="546355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123211" y="3823548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training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52FFC9E-7188-44BA-9410-54592146DC6B}"/>
              </a:ext>
            </a:extLst>
          </p:cNvPr>
          <p:cNvSpPr/>
          <p:nvPr/>
        </p:nvSpPr>
        <p:spPr>
          <a:xfrm>
            <a:off x="4148642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9AC1385-DE0E-4BC7-A694-CA118A042F33}"/>
              </a:ext>
            </a:extLst>
          </p:cNvPr>
          <p:cNvSpPr/>
          <p:nvPr/>
        </p:nvSpPr>
        <p:spPr>
          <a:xfrm>
            <a:off x="6682700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Engineering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31AE36-2B34-4B76-A21D-554F27E5C46D}"/>
              </a:ext>
            </a:extLst>
          </p:cNvPr>
          <p:cNvSpPr/>
          <p:nvPr/>
        </p:nvSpPr>
        <p:spPr>
          <a:xfrm>
            <a:off x="1594057" y="3124200"/>
            <a:ext cx="6469341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version control system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1CE7BB-0606-4A36-9B78-95801EEFD4FF}"/>
              </a:ext>
            </a:extLst>
          </p:cNvPr>
          <p:cNvCxnSpPr/>
          <p:nvPr/>
        </p:nvCxnSpPr>
        <p:spPr>
          <a:xfrm>
            <a:off x="2142859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C43C08F-CA17-49A4-BA44-012B1F05A9BA}"/>
              </a:ext>
            </a:extLst>
          </p:cNvPr>
          <p:cNvCxnSpPr>
            <a:cxnSpLocks/>
          </p:cNvCxnSpPr>
          <p:nvPr/>
        </p:nvCxnSpPr>
        <p:spPr>
          <a:xfrm flipV="1">
            <a:off x="2459333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61718065-DA2A-4CCC-BABC-846A6976D22A}"/>
              </a:ext>
            </a:extLst>
          </p:cNvPr>
          <p:cNvCxnSpPr/>
          <p:nvPr/>
        </p:nvCxnSpPr>
        <p:spPr>
          <a:xfrm>
            <a:off x="4665755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F94EBF35-BC8F-4AF2-92F7-951640ED6F87}"/>
              </a:ext>
            </a:extLst>
          </p:cNvPr>
          <p:cNvCxnSpPr>
            <a:cxnSpLocks/>
          </p:cNvCxnSpPr>
          <p:nvPr/>
        </p:nvCxnSpPr>
        <p:spPr>
          <a:xfrm flipV="1">
            <a:off x="4982229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CBAB5D16-82A2-4681-974E-2BF8553BCDBF}"/>
              </a:ext>
            </a:extLst>
          </p:cNvPr>
          <p:cNvCxnSpPr/>
          <p:nvPr/>
        </p:nvCxnSpPr>
        <p:spPr>
          <a:xfrm>
            <a:off x="7204263" y="2619375"/>
            <a:ext cx="0" cy="5048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BAAA4549-F6AA-4AC8-80B0-0C63473ED844}"/>
              </a:ext>
            </a:extLst>
          </p:cNvPr>
          <p:cNvCxnSpPr>
            <a:cxnSpLocks/>
          </p:cNvCxnSpPr>
          <p:nvPr/>
        </p:nvCxnSpPr>
        <p:spPr>
          <a:xfrm flipV="1">
            <a:off x="7520737" y="2619376"/>
            <a:ext cx="0" cy="5048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BB692F-F9EC-4754-ADAB-1F3C9D68FE5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063398" y="2387283"/>
            <a:ext cx="1152851" cy="982026"/>
          </a:xfrm>
          <a:prstGeom prst="bentConnector3">
            <a:avLst>
              <a:gd name="adj1" fmla="val 30171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F58B097-A8BC-4018-AEA3-33650662E482}"/>
              </a:ext>
            </a:extLst>
          </p:cNvPr>
          <p:cNvSpPr/>
          <p:nvPr/>
        </p:nvSpPr>
        <p:spPr>
          <a:xfrm>
            <a:off x="8724245" y="2979756"/>
            <a:ext cx="2392090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 manager</a:t>
            </a:r>
            <a:endParaRPr lang="ko-KR" altLang="en-US" dirty="0"/>
          </a:p>
        </p:txBody>
      </p:sp>
      <p:pic>
        <p:nvPicPr>
          <p:cNvPr id="7170" name="Picture 2" descr="auto MLì ëí ì´ë¯¸ì§ ê²ìê²°ê³¼">
            <a:extLst>
              <a:ext uri="{FF2B5EF4-FFF2-40B4-BE49-F238E27FC236}">
                <a16:creationId xmlns:a16="http://schemas.microsoft.com/office/drawing/2014/main" id="{AF26F252-4226-4B09-AE69-E039BBEA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1"/>
          <a:stretch/>
        </p:blipFill>
        <p:spPr bwMode="auto">
          <a:xfrm>
            <a:off x="9405099" y="350839"/>
            <a:ext cx="1019922" cy="6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BB110-382B-42B4-870B-68FF73FB29A9}"/>
              </a:ext>
            </a:extLst>
          </p:cNvPr>
          <p:cNvSpPr txBox="1"/>
          <p:nvPr/>
        </p:nvSpPr>
        <p:spPr>
          <a:xfrm>
            <a:off x="9423444" y="82343"/>
            <a:ext cx="98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autoML</a:t>
            </a:r>
            <a:endParaRPr lang="ko-KR" altLang="en-US" dirty="0"/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5B5B3AB3-5296-4221-854E-C2C0183B7501}"/>
              </a:ext>
            </a:extLst>
          </p:cNvPr>
          <p:cNvCxnSpPr>
            <a:cxnSpLocks/>
            <a:stCxn id="7170" idx="2"/>
            <a:endCxn id="112" idx="0"/>
          </p:cNvCxnSpPr>
          <p:nvPr/>
        </p:nvCxnSpPr>
        <p:spPr>
          <a:xfrm>
            <a:off x="9915060" y="1013519"/>
            <a:ext cx="0" cy="3359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8C3F9225-01E0-4C11-A73B-96796219A2A1}"/>
              </a:ext>
            </a:extLst>
          </p:cNvPr>
          <p:cNvSpPr/>
          <p:nvPr/>
        </p:nvSpPr>
        <p:spPr>
          <a:xfrm>
            <a:off x="8506908" y="3866258"/>
            <a:ext cx="2836268" cy="4902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Model serving system</a:t>
            </a:r>
            <a:endParaRPr lang="ko-KR" altLang="en-US" dirty="0"/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FCCA57C-863D-4966-8D34-F81528ACDBC3}"/>
              </a:ext>
            </a:extLst>
          </p:cNvPr>
          <p:cNvCxnSpPr>
            <a:cxnSpLocks/>
            <a:stCxn id="112" idx="2"/>
            <a:endCxn id="124" idx="0"/>
          </p:cNvCxnSpPr>
          <p:nvPr/>
        </p:nvCxnSpPr>
        <p:spPr>
          <a:xfrm>
            <a:off x="9915060" y="2619375"/>
            <a:ext cx="5230" cy="360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C042F01D-6357-48A5-B15C-07EB0EFACE4C}"/>
              </a:ext>
            </a:extLst>
          </p:cNvPr>
          <p:cNvCxnSpPr>
            <a:cxnSpLocks/>
            <a:stCxn id="124" idx="2"/>
            <a:endCxn id="131" idx="0"/>
          </p:cNvCxnSpPr>
          <p:nvPr/>
        </p:nvCxnSpPr>
        <p:spPr>
          <a:xfrm>
            <a:off x="9920290" y="3469974"/>
            <a:ext cx="4752" cy="3962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F62A1E2-5AC1-4FE9-8CF6-08967E122C99}"/>
              </a:ext>
            </a:extLst>
          </p:cNvPr>
          <p:cNvCxnSpPr>
            <a:cxnSpLocks/>
            <a:stCxn id="131" idx="2"/>
            <a:endCxn id="150" idx="0"/>
          </p:cNvCxnSpPr>
          <p:nvPr/>
        </p:nvCxnSpPr>
        <p:spPr>
          <a:xfrm flipH="1">
            <a:off x="9914563" y="4356476"/>
            <a:ext cx="10479" cy="4696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BE5290A-37FC-4E04-957E-311EDEE90F14}"/>
              </a:ext>
            </a:extLst>
          </p:cNvPr>
          <p:cNvSpPr/>
          <p:nvPr/>
        </p:nvSpPr>
        <p:spPr>
          <a:xfrm>
            <a:off x="9232179" y="4832457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</a:p>
          <a:p>
            <a:pPr algn="ctr"/>
            <a:r>
              <a:rPr lang="en-US" altLang="ko-KR" sz="1400" dirty="0"/>
              <a:t>for prediction </a:t>
            </a:r>
            <a:endParaRPr lang="ko-KR" altLang="en-US" sz="14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F957600-AAA5-4DCD-9133-AE6CE9E51724}"/>
              </a:ext>
            </a:extLst>
          </p:cNvPr>
          <p:cNvSpPr/>
          <p:nvPr/>
        </p:nvSpPr>
        <p:spPr>
          <a:xfrm>
            <a:off x="1594057" y="4826140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Real</a:t>
            </a:r>
          </a:p>
          <a:p>
            <a:pPr algn="ctr"/>
            <a:r>
              <a:rPr lang="en-US" altLang="ko-KR" sz="1400" dirty="0"/>
              <a:t>(by user)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C1D153D-E7D8-49AE-8104-F27A83FFA35B}"/>
              </a:ext>
            </a:extLst>
          </p:cNvPr>
          <p:cNvSpPr/>
          <p:nvPr/>
        </p:nvSpPr>
        <p:spPr>
          <a:xfrm>
            <a:off x="4148642" y="4826139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Data</a:t>
            </a:r>
          </a:p>
          <a:p>
            <a:pPr algn="ctr"/>
            <a:r>
              <a:rPr lang="en-US" altLang="ko-KR" sz="1400" dirty="0"/>
              <a:t>Cleaning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218D8F6-D486-4707-853D-1C72AEE079C6}"/>
              </a:ext>
            </a:extLst>
          </p:cNvPr>
          <p:cNvSpPr/>
          <p:nvPr/>
        </p:nvSpPr>
        <p:spPr>
          <a:xfrm>
            <a:off x="6682700" y="4826138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Feature</a:t>
            </a:r>
          </a:p>
          <a:p>
            <a:pPr algn="ctr"/>
            <a:r>
              <a:rPr lang="en-US" altLang="ko-KR" sz="1400" dirty="0"/>
              <a:t>selection</a:t>
            </a:r>
          </a:p>
          <a:p>
            <a:pPr algn="ctr"/>
            <a:r>
              <a:rPr lang="en-US" altLang="ko-KR" sz="1400" dirty="0"/>
              <a:t>And</a:t>
            </a:r>
          </a:p>
          <a:p>
            <a:pPr algn="ctr"/>
            <a:r>
              <a:rPr lang="en-US" altLang="ko-KR" sz="1400" dirty="0"/>
              <a:t>transformation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3DC72-969C-47A2-8AB9-C5D2DF4B3319}"/>
              </a:ext>
            </a:extLst>
          </p:cNvPr>
          <p:cNvSpPr txBox="1"/>
          <p:nvPr/>
        </p:nvSpPr>
        <p:spPr>
          <a:xfrm>
            <a:off x="3229787" y="6272784"/>
            <a:ext cx="629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Model &amp; pipelining Orchestration</a:t>
            </a:r>
            <a:endParaRPr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9E893B11-E266-4F4C-A5BF-29DAD599670C}"/>
              </a:ext>
            </a:extLst>
          </p:cNvPr>
          <p:cNvSpPr txBox="1"/>
          <p:nvPr/>
        </p:nvSpPr>
        <p:spPr>
          <a:xfrm>
            <a:off x="3837781" y="63110"/>
            <a:ext cx="451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이것이 전체 </a:t>
            </a:r>
            <a:r>
              <a:rPr lang="en-US" altLang="ko-KR" sz="2400" dirty="0"/>
              <a:t>workflow 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2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C4A5D-9529-450A-8C73-D2844D7534A3}"/>
              </a:ext>
            </a:extLst>
          </p:cNvPr>
          <p:cNvSpPr txBox="1"/>
          <p:nvPr/>
        </p:nvSpPr>
        <p:spPr>
          <a:xfrm>
            <a:off x="1373124" y="3105835"/>
            <a:ext cx="94457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다음 주는 각 파트별로 학습해와서 </a:t>
            </a:r>
            <a:endParaRPr lang="en-US" altLang="ko-KR" sz="4000" dirty="0"/>
          </a:p>
          <a:p>
            <a:pPr algn="ctr"/>
            <a:r>
              <a:rPr lang="ko-KR" altLang="en-US" sz="4000" dirty="0" err="1"/>
              <a:t>별표하는</a:t>
            </a:r>
            <a:r>
              <a:rPr lang="ko-KR" altLang="en-US" sz="4000" dirty="0"/>
              <a:t> 형식으로 진행합니다</a:t>
            </a:r>
            <a:r>
              <a:rPr lang="en-US" altLang="ko-KR" sz="4000" dirty="0"/>
              <a:t>.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47945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ëì´ììì ëí ì´ë¯¸ì§ ê²ìê²°ê³¼">
            <a:extLst>
              <a:ext uri="{FF2B5EF4-FFF2-40B4-BE49-F238E27FC236}">
                <a16:creationId xmlns:a16="http://schemas.microsoft.com/office/drawing/2014/main" id="{47592EB8-46E3-4589-BCEE-1F8320CC5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3" b="11972"/>
          <a:stretch/>
        </p:blipFill>
        <p:spPr bwMode="auto">
          <a:xfrm>
            <a:off x="0" y="0"/>
            <a:ext cx="12154422" cy="56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158A4-5F66-4C7C-AFFA-4C65DB02B17D}"/>
              </a:ext>
            </a:extLst>
          </p:cNvPr>
          <p:cNvSpPr txBox="1"/>
          <p:nvPr/>
        </p:nvSpPr>
        <p:spPr>
          <a:xfrm>
            <a:off x="2987040" y="5888736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네</a:t>
            </a:r>
            <a:r>
              <a:rPr lang="en-US" altLang="ko-KR" sz="4000" dirty="0"/>
              <a:t>… </a:t>
            </a:r>
            <a:r>
              <a:rPr lang="ko-KR" altLang="en-US" sz="4000" dirty="0"/>
              <a:t>끝이에요</a:t>
            </a:r>
          </a:p>
        </p:txBody>
      </p:sp>
    </p:spTree>
    <p:extLst>
      <p:ext uri="{BB962C8B-B14F-4D97-AF65-F5344CB8AC3E}">
        <p14:creationId xmlns:p14="http://schemas.microsoft.com/office/powerpoint/2010/main" val="1289506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BD9C1-F59F-4670-8274-96805309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E6585-BDDA-4F87-9F85-17E62FF4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11494A-DBD6-4478-A33D-2C6931EC4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819163" y="464540"/>
            <a:ext cx="6096000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CFEE0E-1244-46A4-8C8C-085F3BFD7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-1" y="1353774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9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8B521-BC3D-454F-A6E5-4F52D08BDEF6}"/>
              </a:ext>
            </a:extLst>
          </p:cNvPr>
          <p:cNvSpPr txBox="1"/>
          <p:nvPr/>
        </p:nvSpPr>
        <p:spPr>
          <a:xfrm>
            <a:off x="3643618" y="1741401"/>
            <a:ext cx="490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Machine Learning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524E3-33AE-4626-AFF5-7A7BFF44E42B}"/>
              </a:ext>
            </a:extLst>
          </p:cNvPr>
          <p:cNvSpPr txBox="1"/>
          <p:nvPr/>
        </p:nvSpPr>
        <p:spPr>
          <a:xfrm>
            <a:off x="3643618" y="2326176"/>
            <a:ext cx="490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/>
              <a:t>머쉰</a:t>
            </a:r>
            <a:r>
              <a:rPr lang="en-US" altLang="ko-KR" sz="6000" dirty="0"/>
              <a:t> </a:t>
            </a:r>
            <a:r>
              <a:rPr lang="ko-KR" altLang="en-US" sz="6000" dirty="0" err="1"/>
              <a:t>르닝</a:t>
            </a:r>
            <a:endParaRPr lang="ko-KR" alt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53E16-027A-4088-818B-96CC14675986}"/>
              </a:ext>
            </a:extLst>
          </p:cNvPr>
          <p:cNvSpPr txBox="1"/>
          <p:nvPr/>
        </p:nvSpPr>
        <p:spPr>
          <a:xfrm>
            <a:off x="6233020" y="3464949"/>
            <a:ext cx="1577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0000"/>
                </a:solidFill>
              </a:rPr>
              <a:t>학습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1350F-C08B-49D3-B44D-AD8A18CB3839}"/>
              </a:ext>
            </a:extLst>
          </p:cNvPr>
          <p:cNvSpPr txBox="1"/>
          <p:nvPr/>
        </p:nvSpPr>
        <p:spPr>
          <a:xfrm>
            <a:off x="4517471" y="4388279"/>
            <a:ext cx="523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일단은</a:t>
            </a:r>
            <a:r>
              <a:rPr lang="en-US" altLang="ko-KR" sz="2000" dirty="0"/>
              <a:t>…. </a:t>
            </a:r>
            <a:r>
              <a:rPr lang="ko-KR" altLang="en-US" sz="2000" dirty="0"/>
              <a:t>학습하는 놈이 있어야 하지 않을까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553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83BF64-93E3-4482-8F2C-5262E76321D2}"/>
              </a:ext>
            </a:extLst>
          </p:cNvPr>
          <p:cNvSpPr txBox="1"/>
          <p:nvPr/>
        </p:nvSpPr>
        <p:spPr>
          <a:xfrm>
            <a:off x="3643618" y="1770521"/>
            <a:ext cx="490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학습하는 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2F745-8E48-4CE6-8F2C-4936FE5DDF09}"/>
              </a:ext>
            </a:extLst>
          </p:cNvPr>
          <p:cNvSpPr txBox="1"/>
          <p:nvPr/>
        </p:nvSpPr>
        <p:spPr>
          <a:xfrm>
            <a:off x="3643618" y="2577846"/>
            <a:ext cx="490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Model</a:t>
            </a:r>
            <a:endParaRPr lang="ko-KR" altLang="en-US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006B6-C0C3-468A-9A83-DE7DA80B93B0}"/>
              </a:ext>
            </a:extLst>
          </p:cNvPr>
          <p:cNvSpPr txBox="1"/>
          <p:nvPr/>
        </p:nvSpPr>
        <p:spPr>
          <a:xfrm>
            <a:off x="2818700" y="3061514"/>
            <a:ext cx="185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/>
              <a:t>그거시</a:t>
            </a:r>
            <a:r>
              <a:rPr lang="ko-KR" altLang="en-US" sz="2000" dirty="0"/>
              <a:t> 바로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44DB-CCE3-4852-AB24-CA2D73C261C9}"/>
              </a:ext>
            </a:extLst>
          </p:cNvPr>
          <p:cNvSpPr txBox="1"/>
          <p:nvPr/>
        </p:nvSpPr>
        <p:spPr>
          <a:xfrm>
            <a:off x="6316910" y="4135772"/>
            <a:ext cx="571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어떤 객체나 시스템</a:t>
            </a:r>
            <a:r>
              <a:rPr lang="en-US" altLang="ko-KR" dirty="0"/>
              <a:t>, </a:t>
            </a:r>
            <a:r>
              <a:rPr lang="ko-KR" altLang="en-US" dirty="0"/>
              <a:t>현상</a:t>
            </a:r>
            <a:r>
              <a:rPr lang="en-US" altLang="ko-KR" dirty="0"/>
              <a:t>, </a:t>
            </a:r>
            <a:r>
              <a:rPr lang="ko-KR" altLang="en-US" dirty="0"/>
              <a:t>개념을 설명하는 수단 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잘 정의된 개념</a:t>
            </a:r>
            <a:r>
              <a:rPr lang="ko-KR" altLang="en-US" dirty="0"/>
              <a:t>을 </a:t>
            </a:r>
            <a:r>
              <a:rPr lang="ko-KR" altLang="en-US" dirty="0">
                <a:solidFill>
                  <a:srgbClr val="FF0000"/>
                </a:solidFill>
              </a:rPr>
              <a:t>잘 정의된 구조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FF0000"/>
                </a:solidFill>
              </a:rPr>
              <a:t>잘 설명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학습모델 </a:t>
            </a:r>
            <a:endParaRPr lang="en-US" altLang="ko-KR" dirty="0"/>
          </a:p>
          <a:p>
            <a:r>
              <a:rPr lang="ko-KR" altLang="en-US" dirty="0"/>
              <a:t>학습을 통해 구조를 정의하여 데이터의 관계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데이터를 통해 얻을 수 있는 정보를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C0C41-B10C-4EFC-8C49-C3302FF50F10}"/>
              </a:ext>
            </a:extLst>
          </p:cNvPr>
          <p:cNvSpPr txBox="1"/>
          <p:nvPr/>
        </p:nvSpPr>
        <p:spPr>
          <a:xfrm>
            <a:off x="9412449" y="4875628"/>
            <a:ext cx="297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대충 잘 만들라는 내용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09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708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E9DC6A4-0FCA-47A2-A7B9-9C6CC50822B8}"/>
              </a:ext>
            </a:extLst>
          </p:cNvPr>
          <p:cNvSpPr/>
          <p:nvPr/>
        </p:nvSpPr>
        <p:spPr>
          <a:xfrm>
            <a:off x="5413119" y="45880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340D5-4913-4991-989B-EA62937DC0D7}"/>
              </a:ext>
            </a:extLst>
          </p:cNvPr>
          <p:cNvSpPr txBox="1"/>
          <p:nvPr/>
        </p:nvSpPr>
        <p:spPr>
          <a:xfrm>
            <a:off x="3643618" y="2516772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학습하려면 </a:t>
            </a:r>
            <a:r>
              <a:rPr lang="ko-KR" altLang="en-US" sz="2400" dirty="0" err="1"/>
              <a:t>필요한건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02A39-47E6-40AE-8859-E393B37F73A5}"/>
              </a:ext>
            </a:extLst>
          </p:cNvPr>
          <p:cNvSpPr txBox="1"/>
          <p:nvPr/>
        </p:nvSpPr>
        <p:spPr>
          <a:xfrm>
            <a:off x="3643618" y="2978437"/>
            <a:ext cx="4904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DATA</a:t>
            </a:r>
            <a:endParaRPr lang="ko-KR" altLang="en-US" sz="60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66E8D-EAD5-48C8-8948-CE982AE33576}"/>
              </a:ext>
            </a:extLst>
          </p:cNvPr>
          <p:cNvCxnSpPr/>
          <p:nvPr/>
        </p:nvCxnSpPr>
        <p:spPr>
          <a:xfrm flipH="1">
            <a:off x="7172325" y="4505325"/>
            <a:ext cx="638175" cy="44767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375079-03D0-4330-9BF7-D5ACF036DC3E}"/>
              </a:ext>
            </a:extLst>
          </p:cNvPr>
          <p:cNvCxnSpPr>
            <a:cxnSpLocks/>
          </p:cNvCxnSpPr>
          <p:nvPr/>
        </p:nvCxnSpPr>
        <p:spPr>
          <a:xfrm flipH="1" flipV="1">
            <a:off x="7172325" y="5648325"/>
            <a:ext cx="561975" cy="20955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5815F3-819B-4B05-B811-B09D06156174}"/>
              </a:ext>
            </a:extLst>
          </p:cNvPr>
          <p:cNvSpPr txBox="1"/>
          <p:nvPr/>
        </p:nvSpPr>
        <p:spPr>
          <a:xfrm>
            <a:off x="7886700" y="5038279"/>
            <a:ext cx="372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일단 먹여 놓고 갈궈라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18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1D897-5F28-41B7-8114-2851287AB32A}"/>
              </a:ext>
            </a:extLst>
          </p:cNvPr>
          <p:cNvGrpSpPr/>
          <p:nvPr/>
        </p:nvGrpSpPr>
        <p:grpSpPr>
          <a:xfrm>
            <a:off x="500124" y="5256965"/>
            <a:ext cx="11191751" cy="503038"/>
            <a:chOff x="445637" y="6527503"/>
            <a:chExt cx="11191751" cy="503038"/>
          </a:xfrm>
        </p:grpSpPr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38550F89-E7F7-4964-A1D9-18B2C6545F73}"/>
                </a:ext>
              </a:extLst>
            </p:cNvPr>
            <p:cNvSpPr/>
            <p:nvPr/>
          </p:nvSpPr>
          <p:spPr>
            <a:xfrm>
              <a:off x="445637" y="6527503"/>
              <a:ext cx="11191751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화살표: 갈매기형 수장 242">
              <a:extLst>
                <a:ext uri="{FF2B5EF4-FFF2-40B4-BE49-F238E27FC236}">
                  <a16:creationId xmlns:a16="http://schemas.microsoft.com/office/drawing/2014/main" id="{6F33DCB6-3FC5-4231-95CD-EF385A94EBF4}"/>
                </a:ext>
              </a:extLst>
            </p:cNvPr>
            <p:cNvSpPr/>
            <p:nvPr/>
          </p:nvSpPr>
          <p:spPr>
            <a:xfrm>
              <a:off x="5546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화살표: 갈매기형 수장 243">
              <a:extLst>
                <a:ext uri="{FF2B5EF4-FFF2-40B4-BE49-F238E27FC236}">
                  <a16:creationId xmlns:a16="http://schemas.microsoft.com/office/drawing/2014/main" id="{AFAE4CB9-F6E4-4D65-949A-F2CD9B1E4E5E}"/>
                </a:ext>
              </a:extLst>
            </p:cNvPr>
            <p:cNvSpPr/>
            <p:nvPr/>
          </p:nvSpPr>
          <p:spPr>
            <a:xfrm>
              <a:off x="75612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5" name="화살표: 갈매기형 수장 244">
              <a:extLst>
                <a:ext uri="{FF2B5EF4-FFF2-40B4-BE49-F238E27FC236}">
                  <a16:creationId xmlns:a16="http://schemas.microsoft.com/office/drawing/2014/main" id="{DFA7FE76-67D7-413F-802A-03F14776DF0A}"/>
                </a:ext>
              </a:extLst>
            </p:cNvPr>
            <p:cNvSpPr/>
            <p:nvPr/>
          </p:nvSpPr>
          <p:spPr>
            <a:xfrm>
              <a:off x="9829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화살표: 갈매기형 수장 245">
              <a:extLst>
                <a:ext uri="{FF2B5EF4-FFF2-40B4-BE49-F238E27FC236}">
                  <a16:creationId xmlns:a16="http://schemas.microsoft.com/office/drawing/2014/main" id="{B5989AA3-B34A-4A86-87C6-71F1A8F422AC}"/>
                </a:ext>
              </a:extLst>
            </p:cNvPr>
            <p:cNvSpPr/>
            <p:nvPr/>
          </p:nvSpPr>
          <p:spPr>
            <a:xfrm>
              <a:off x="11844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7" name="화살표: 갈매기형 수장 246">
              <a:extLst>
                <a:ext uri="{FF2B5EF4-FFF2-40B4-BE49-F238E27FC236}">
                  <a16:creationId xmlns:a16="http://schemas.microsoft.com/office/drawing/2014/main" id="{00330F12-04DD-46F7-9F38-5266CDB6FD02}"/>
                </a:ext>
              </a:extLst>
            </p:cNvPr>
            <p:cNvSpPr/>
            <p:nvPr/>
          </p:nvSpPr>
          <p:spPr>
            <a:xfrm>
              <a:off x="141131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8" name="화살표: 갈매기형 수장 247">
              <a:extLst>
                <a:ext uri="{FF2B5EF4-FFF2-40B4-BE49-F238E27FC236}">
                  <a16:creationId xmlns:a16="http://schemas.microsoft.com/office/drawing/2014/main" id="{31EF68AB-34E4-40AE-AA63-BB2BB506EA05}"/>
                </a:ext>
              </a:extLst>
            </p:cNvPr>
            <p:cNvSpPr/>
            <p:nvPr/>
          </p:nvSpPr>
          <p:spPr>
            <a:xfrm>
              <a:off x="161282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화살표: 갈매기형 수장 248">
              <a:extLst>
                <a:ext uri="{FF2B5EF4-FFF2-40B4-BE49-F238E27FC236}">
                  <a16:creationId xmlns:a16="http://schemas.microsoft.com/office/drawing/2014/main" id="{B709B2A3-905B-4ADD-8565-8ACECB87ADFF}"/>
                </a:ext>
              </a:extLst>
            </p:cNvPr>
            <p:cNvSpPr/>
            <p:nvPr/>
          </p:nvSpPr>
          <p:spPr>
            <a:xfrm>
              <a:off x="1839661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0" name="화살표: 갈매기형 수장 249">
              <a:extLst>
                <a:ext uri="{FF2B5EF4-FFF2-40B4-BE49-F238E27FC236}">
                  <a16:creationId xmlns:a16="http://schemas.microsoft.com/office/drawing/2014/main" id="{BBF1A0E6-41D0-433C-AF5E-DFA299122A93}"/>
                </a:ext>
              </a:extLst>
            </p:cNvPr>
            <p:cNvSpPr/>
            <p:nvPr/>
          </p:nvSpPr>
          <p:spPr>
            <a:xfrm>
              <a:off x="204117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1" name="화살표: 갈매기형 수장 250">
              <a:extLst>
                <a:ext uri="{FF2B5EF4-FFF2-40B4-BE49-F238E27FC236}">
                  <a16:creationId xmlns:a16="http://schemas.microsoft.com/office/drawing/2014/main" id="{3C495F39-AFA3-4BB7-8625-272189035303}"/>
                </a:ext>
              </a:extLst>
            </p:cNvPr>
            <p:cNvSpPr/>
            <p:nvPr/>
          </p:nvSpPr>
          <p:spPr>
            <a:xfrm>
              <a:off x="22680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화살표: 갈매기형 수장 251">
              <a:extLst>
                <a:ext uri="{FF2B5EF4-FFF2-40B4-BE49-F238E27FC236}">
                  <a16:creationId xmlns:a16="http://schemas.microsoft.com/office/drawing/2014/main" id="{FBF3CDBD-5079-4F9F-AA76-3F09C5348D0D}"/>
                </a:ext>
              </a:extLst>
            </p:cNvPr>
            <p:cNvSpPr/>
            <p:nvPr/>
          </p:nvSpPr>
          <p:spPr>
            <a:xfrm>
              <a:off x="24695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3" name="화살표: 갈매기형 수장 252">
              <a:extLst>
                <a:ext uri="{FF2B5EF4-FFF2-40B4-BE49-F238E27FC236}">
                  <a16:creationId xmlns:a16="http://schemas.microsoft.com/office/drawing/2014/main" id="{69CC4738-09A1-4B3D-AF70-6A1BF1F16D6A}"/>
                </a:ext>
              </a:extLst>
            </p:cNvPr>
            <p:cNvSpPr/>
            <p:nvPr/>
          </p:nvSpPr>
          <p:spPr>
            <a:xfrm>
              <a:off x="269636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4" name="화살표: 갈매기형 수장 253">
              <a:extLst>
                <a:ext uri="{FF2B5EF4-FFF2-40B4-BE49-F238E27FC236}">
                  <a16:creationId xmlns:a16="http://schemas.microsoft.com/office/drawing/2014/main" id="{C599C28A-EBBD-4035-84FE-CE137D067D53}"/>
                </a:ext>
              </a:extLst>
            </p:cNvPr>
            <p:cNvSpPr/>
            <p:nvPr/>
          </p:nvSpPr>
          <p:spPr>
            <a:xfrm>
              <a:off x="28978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화살표: 갈매기형 수장 254">
              <a:extLst>
                <a:ext uri="{FF2B5EF4-FFF2-40B4-BE49-F238E27FC236}">
                  <a16:creationId xmlns:a16="http://schemas.microsoft.com/office/drawing/2014/main" id="{B83D1F55-E2C8-4BFC-B883-C95CE526B39A}"/>
                </a:ext>
              </a:extLst>
            </p:cNvPr>
            <p:cNvSpPr/>
            <p:nvPr/>
          </p:nvSpPr>
          <p:spPr>
            <a:xfrm>
              <a:off x="3124710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6" name="화살표: 갈매기형 수장 255">
              <a:extLst>
                <a:ext uri="{FF2B5EF4-FFF2-40B4-BE49-F238E27FC236}">
                  <a16:creationId xmlns:a16="http://schemas.microsoft.com/office/drawing/2014/main" id="{49AF6DDA-2044-4651-A4C5-143E54ABDC89}"/>
                </a:ext>
              </a:extLst>
            </p:cNvPr>
            <p:cNvSpPr/>
            <p:nvPr/>
          </p:nvSpPr>
          <p:spPr>
            <a:xfrm>
              <a:off x="332621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7" name="화살표: 갈매기형 수장 256">
              <a:extLst>
                <a:ext uri="{FF2B5EF4-FFF2-40B4-BE49-F238E27FC236}">
                  <a16:creationId xmlns:a16="http://schemas.microsoft.com/office/drawing/2014/main" id="{C5318EE2-04FA-4D1C-AC4F-3A94BE32DB1C}"/>
                </a:ext>
              </a:extLst>
            </p:cNvPr>
            <p:cNvSpPr/>
            <p:nvPr/>
          </p:nvSpPr>
          <p:spPr>
            <a:xfrm>
              <a:off x="35530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화살표: 갈매기형 수장 257">
              <a:extLst>
                <a:ext uri="{FF2B5EF4-FFF2-40B4-BE49-F238E27FC236}">
                  <a16:creationId xmlns:a16="http://schemas.microsoft.com/office/drawing/2014/main" id="{FA831A0C-778C-4400-B7D8-039A7963B8C7}"/>
                </a:ext>
              </a:extLst>
            </p:cNvPr>
            <p:cNvSpPr/>
            <p:nvPr/>
          </p:nvSpPr>
          <p:spPr>
            <a:xfrm>
              <a:off x="375456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화살표: 갈매기형 수장 258">
              <a:extLst>
                <a:ext uri="{FF2B5EF4-FFF2-40B4-BE49-F238E27FC236}">
                  <a16:creationId xmlns:a16="http://schemas.microsoft.com/office/drawing/2014/main" id="{6EB1C2B6-F88B-4D54-A7E9-D69EBBD40549}"/>
                </a:ext>
              </a:extLst>
            </p:cNvPr>
            <p:cNvSpPr/>
            <p:nvPr/>
          </p:nvSpPr>
          <p:spPr>
            <a:xfrm>
              <a:off x="39814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화살표: 갈매기형 수장 259">
              <a:extLst>
                <a:ext uri="{FF2B5EF4-FFF2-40B4-BE49-F238E27FC236}">
                  <a16:creationId xmlns:a16="http://schemas.microsoft.com/office/drawing/2014/main" id="{22F1E1E9-74E2-4D68-94B7-8AC787D59C05}"/>
                </a:ext>
              </a:extLst>
            </p:cNvPr>
            <p:cNvSpPr/>
            <p:nvPr/>
          </p:nvSpPr>
          <p:spPr>
            <a:xfrm>
              <a:off x="41829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1" name="화살표: 갈매기형 수장 260">
              <a:extLst>
                <a:ext uri="{FF2B5EF4-FFF2-40B4-BE49-F238E27FC236}">
                  <a16:creationId xmlns:a16="http://schemas.microsoft.com/office/drawing/2014/main" id="{C3375DE4-9B0C-41CC-9D6C-21E342E120FF}"/>
                </a:ext>
              </a:extLst>
            </p:cNvPr>
            <p:cNvSpPr/>
            <p:nvPr/>
          </p:nvSpPr>
          <p:spPr>
            <a:xfrm>
              <a:off x="440975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화살표: 갈매기형 수장 261">
              <a:extLst>
                <a:ext uri="{FF2B5EF4-FFF2-40B4-BE49-F238E27FC236}">
                  <a16:creationId xmlns:a16="http://schemas.microsoft.com/office/drawing/2014/main" id="{7314C140-61DB-4DD5-8241-B1293FC52A1F}"/>
                </a:ext>
              </a:extLst>
            </p:cNvPr>
            <p:cNvSpPr/>
            <p:nvPr/>
          </p:nvSpPr>
          <p:spPr>
            <a:xfrm>
              <a:off x="461126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화살표: 갈매기형 수장 262">
              <a:extLst>
                <a:ext uri="{FF2B5EF4-FFF2-40B4-BE49-F238E27FC236}">
                  <a16:creationId xmlns:a16="http://schemas.microsoft.com/office/drawing/2014/main" id="{89A5C158-94F2-40F9-B79E-D033EBC2D215}"/>
                </a:ext>
              </a:extLst>
            </p:cNvPr>
            <p:cNvSpPr/>
            <p:nvPr/>
          </p:nvSpPr>
          <p:spPr>
            <a:xfrm>
              <a:off x="4838109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4" name="화살표: 갈매기형 수장 263">
              <a:extLst>
                <a:ext uri="{FF2B5EF4-FFF2-40B4-BE49-F238E27FC236}">
                  <a16:creationId xmlns:a16="http://schemas.microsoft.com/office/drawing/2014/main" id="{8EA45E12-2D7B-45ED-A6A9-2FF5A4C4EED9}"/>
                </a:ext>
              </a:extLst>
            </p:cNvPr>
            <p:cNvSpPr/>
            <p:nvPr/>
          </p:nvSpPr>
          <p:spPr>
            <a:xfrm>
              <a:off x="503961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화살표: 갈매기형 수장 264">
              <a:extLst>
                <a:ext uri="{FF2B5EF4-FFF2-40B4-BE49-F238E27FC236}">
                  <a16:creationId xmlns:a16="http://schemas.microsoft.com/office/drawing/2014/main" id="{2A97C307-A151-4CD5-8F70-E78F87287EFE}"/>
                </a:ext>
              </a:extLst>
            </p:cNvPr>
            <p:cNvSpPr/>
            <p:nvPr/>
          </p:nvSpPr>
          <p:spPr>
            <a:xfrm>
              <a:off x="52664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화살표: 갈매기형 수장 265">
              <a:extLst>
                <a:ext uri="{FF2B5EF4-FFF2-40B4-BE49-F238E27FC236}">
                  <a16:creationId xmlns:a16="http://schemas.microsoft.com/office/drawing/2014/main" id="{61088596-AF8A-4069-BF90-38CF9AFB32D7}"/>
                </a:ext>
              </a:extLst>
            </p:cNvPr>
            <p:cNvSpPr/>
            <p:nvPr/>
          </p:nvSpPr>
          <p:spPr>
            <a:xfrm>
              <a:off x="54679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7" name="화살표: 갈매기형 수장 266">
              <a:extLst>
                <a:ext uri="{FF2B5EF4-FFF2-40B4-BE49-F238E27FC236}">
                  <a16:creationId xmlns:a16="http://schemas.microsoft.com/office/drawing/2014/main" id="{8931FFB5-9750-42D6-9F50-FE0DAC6D1818}"/>
                </a:ext>
              </a:extLst>
            </p:cNvPr>
            <p:cNvSpPr/>
            <p:nvPr/>
          </p:nvSpPr>
          <p:spPr>
            <a:xfrm>
              <a:off x="569480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화살표: 갈매기형 수장 267">
              <a:extLst>
                <a:ext uri="{FF2B5EF4-FFF2-40B4-BE49-F238E27FC236}">
                  <a16:creationId xmlns:a16="http://schemas.microsoft.com/office/drawing/2014/main" id="{13B8A77B-14BB-42FB-A097-6A2D853AB755}"/>
                </a:ext>
              </a:extLst>
            </p:cNvPr>
            <p:cNvSpPr/>
            <p:nvPr/>
          </p:nvSpPr>
          <p:spPr>
            <a:xfrm>
              <a:off x="58963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9" name="화살표: 갈매기형 수장 268">
              <a:extLst>
                <a:ext uri="{FF2B5EF4-FFF2-40B4-BE49-F238E27FC236}">
                  <a16:creationId xmlns:a16="http://schemas.microsoft.com/office/drawing/2014/main" id="{B5D32285-E17E-441E-8765-FB1A5B95A969}"/>
                </a:ext>
              </a:extLst>
            </p:cNvPr>
            <p:cNvSpPr/>
            <p:nvPr/>
          </p:nvSpPr>
          <p:spPr>
            <a:xfrm>
              <a:off x="612315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화살표: 갈매기형 수장 269">
              <a:extLst>
                <a:ext uri="{FF2B5EF4-FFF2-40B4-BE49-F238E27FC236}">
                  <a16:creationId xmlns:a16="http://schemas.microsoft.com/office/drawing/2014/main" id="{ED556FA2-A093-4630-9EC3-FE8D5BD2AE5A}"/>
                </a:ext>
              </a:extLst>
            </p:cNvPr>
            <p:cNvSpPr/>
            <p:nvPr/>
          </p:nvSpPr>
          <p:spPr>
            <a:xfrm>
              <a:off x="632466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화살표: 갈매기형 수장 270">
              <a:extLst>
                <a:ext uri="{FF2B5EF4-FFF2-40B4-BE49-F238E27FC236}">
                  <a16:creationId xmlns:a16="http://schemas.microsoft.com/office/drawing/2014/main" id="{C43DF6CB-61E0-4E00-B4EC-AFD7773042C2}"/>
                </a:ext>
              </a:extLst>
            </p:cNvPr>
            <p:cNvSpPr/>
            <p:nvPr/>
          </p:nvSpPr>
          <p:spPr>
            <a:xfrm>
              <a:off x="65515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2" name="화살표: 갈매기형 수장 271">
              <a:extLst>
                <a:ext uri="{FF2B5EF4-FFF2-40B4-BE49-F238E27FC236}">
                  <a16:creationId xmlns:a16="http://schemas.microsoft.com/office/drawing/2014/main" id="{E9F8EDF9-8466-4864-8AFA-8BB2E89AC487}"/>
                </a:ext>
              </a:extLst>
            </p:cNvPr>
            <p:cNvSpPr/>
            <p:nvPr/>
          </p:nvSpPr>
          <p:spPr>
            <a:xfrm>
              <a:off x="675301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3" name="화살표: 갈매기형 수장 272">
              <a:extLst>
                <a:ext uri="{FF2B5EF4-FFF2-40B4-BE49-F238E27FC236}">
                  <a16:creationId xmlns:a16="http://schemas.microsoft.com/office/drawing/2014/main" id="{9068FA08-0F4E-44A8-A720-B5338C94B709}"/>
                </a:ext>
              </a:extLst>
            </p:cNvPr>
            <p:cNvSpPr/>
            <p:nvPr/>
          </p:nvSpPr>
          <p:spPr>
            <a:xfrm>
              <a:off x="69798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화살표: 갈매기형 수장 273">
              <a:extLst>
                <a:ext uri="{FF2B5EF4-FFF2-40B4-BE49-F238E27FC236}">
                  <a16:creationId xmlns:a16="http://schemas.microsoft.com/office/drawing/2014/main" id="{6D12CFE8-8617-4FBB-AEFC-02B524CC17B3}"/>
                </a:ext>
              </a:extLst>
            </p:cNvPr>
            <p:cNvSpPr/>
            <p:nvPr/>
          </p:nvSpPr>
          <p:spPr>
            <a:xfrm>
              <a:off x="71813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5" name="화살표: 갈매기형 수장 274">
              <a:extLst>
                <a:ext uri="{FF2B5EF4-FFF2-40B4-BE49-F238E27FC236}">
                  <a16:creationId xmlns:a16="http://schemas.microsoft.com/office/drawing/2014/main" id="{A697386F-28A9-4C91-BCAE-D9D438DF35F5}"/>
                </a:ext>
              </a:extLst>
            </p:cNvPr>
            <p:cNvSpPr/>
            <p:nvPr/>
          </p:nvSpPr>
          <p:spPr>
            <a:xfrm>
              <a:off x="74082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화살표: 갈매기형 수장 275">
              <a:extLst>
                <a:ext uri="{FF2B5EF4-FFF2-40B4-BE49-F238E27FC236}">
                  <a16:creationId xmlns:a16="http://schemas.microsoft.com/office/drawing/2014/main" id="{21C36633-6BB0-4963-B2AF-ECAEDE5958FE}"/>
                </a:ext>
              </a:extLst>
            </p:cNvPr>
            <p:cNvSpPr/>
            <p:nvPr/>
          </p:nvSpPr>
          <p:spPr>
            <a:xfrm>
              <a:off x="76097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화살표: 갈매기형 수장 276">
              <a:extLst>
                <a:ext uri="{FF2B5EF4-FFF2-40B4-BE49-F238E27FC236}">
                  <a16:creationId xmlns:a16="http://schemas.microsoft.com/office/drawing/2014/main" id="{DB49C0FF-227C-47C7-9873-1FBD1210CDCA}"/>
                </a:ext>
              </a:extLst>
            </p:cNvPr>
            <p:cNvSpPr/>
            <p:nvPr/>
          </p:nvSpPr>
          <p:spPr>
            <a:xfrm>
              <a:off x="78365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8" name="화살표: 갈매기형 수장 277">
              <a:extLst>
                <a:ext uri="{FF2B5EF4-FFF2-40B4-BE49-F238E27FC236}">
                  <a16:creationId xmlns:a16="http://schemas.microsoft.com/office/drawing/2014/main" id="{B2C24F25-C21D-4EAA-BCCF-C08689C5B6F2}"/>
                </a:ext>
              </a:extLst>
            </p:cNvPr>
            <p:cNvSpPr/>
            <p:nvPr/>
          </p:nvSpPr>
          <p:spPr>
            <a:xfrm>
              <a:off x="80380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화살표: 갈매기형 수장 278">
              <a:extLst>
                <a:ext uri="{FF2B5EF4-FFF2-40B4-BE49-F238E27FC236}">
                  <a16:creationId xmlns:a16="http://schemas.microsoft.com/office/drawing/2014/main" id="{EE042B31-8927-4BF6-8859-1A527E83C1AE}"/>
                </a:ext>
              </a:extLst>
            </p:cNvPr>
            <p:cNvSpPr/>
            <p:nvPr/>
          </p:nvSpPr>
          <p:spPr>
            <a:xfrm>
              <a:off x="82649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화살표: 갈매기형 수장 279">
              <a:extLst>
                <a:ext uri="{FF2B5EF4-FFF2-40B4-BE49-F238E27FC236}">
                  <a16:creationId xmlns:a16="http://schemas.microsoft.com/office/drawing/2014/main" id="{450C29BB-2609-431C-A103-0825607561C9}"/>
                </a:ext>
              </a:extLst>
            </p:cNvPr>
            <p:cNvSpPr/>
            <p:nvPr/>
          </p:nvSpPr>
          <p:spPr>
            <a:xfrm>
              <a:off x="84664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화살표: 갈매기형 수장 280">
              <a:extLst>
                <a:ext uri="{FF2B5EF4-FFF2-40B4-BE49-F238E27FC236}">
                  <a16:creationId xmlns:a16="http://schemas.microsoft.com/office/drawing/2014/main" id="{BD7E6957-85AC-4AE3-801E-FEB4AA806F05}"/>
                </a:ext>
              </a:extLst>
            </p:cNvPr>
            <p:cNvSpPr/>
            <p:nvPr/>
          </p:nvSpPr>
          <p:spPr>
            <a:xfrm>
              <a:off x="86932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화살표: 갈매기형 수장 281">
              <a:extLst>
                <a:ext uri="{FF2B5EF4-FFF2-40B4-BE49-F238E27FC236}">
                  <a16:creationId xmlns:a16="http://schemas.microsoft.com/office/drawing/2014/main" id="{1B32FCB8-CF0B-4935-953E-AC28B96DE888}"/>
                </a:ext>
              </a:extLst>
            </p:cNvPr>
            <p:cNvSpPr/>
            <p:nvPr/>
          </p:nvSpPr>
          <p:spPr>
            <a:xfrm>
              <a:off x="889476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화살표: 갈매기형 수장 282">
              <a:extLst>
                <a:ext uri="{FF2B5EF4-FFF2-40B4-BE49-F238E27FC236}">
                  <a16:creationId xmlns:a16="http://schemas.microsoft.com/office/drawing/2014/main" id="{CBC15BA9-B6B2-426F-AD55-82595220F32F}"/>
                </a:ext>
              </a:extLst>
            </p:cNvPr>
            <p:cNvSpPr/>
            <p:nvPr/>
          </p:nvSpPr>
          <p:spPr>
            <a:xfrm>
              <a:off x="91216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화살표: 갈매기형 수장 283">
              <a:extLst>
                <a:ext uri="{FF2B5EF4-FFF2-40B4-BE49-F238E27FC236}">
                  <a16:creationId xmlns:a16="http://schemas.microsoft.com/office/drawing/2014/main" id="{38B7CD2F-F76E-4CFA-9BD5-1B379AE13BAC}"/>
                </a:ext>
              </a:extLst>
            </p:cNvPr>
            <p:cNvSpPr/>
            <p:nvPr/>
          </p:nvSpPr>
          <p:spPr>
            <a:xfrm>
              <a:off x="9323116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5" name="화살표: 갈매기형 수장 284">
              <a:extLst>
                <a:ext uri="{FF2B5EF4-FFF2-40B4-BE49-F238E27FC236}">
                  <a16:creationId xmlns:a16="http://schemas.microsoft.com/office/drawing/2014/main" id="{79470033-3FA0-4C4F-A4A4-7218B3985A8A}"/>
                </a:ext>
              </a:extLst>
            </p:cNvPr>
            <p:cNvSpPr/>
            <p:nvPr/>
          </p:nvSpPr>
          <p:spPr>
            <a:xfrm>
              <a:off x="95499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화살표: 갈매기형 수장 285">
              <a:extLst>
                <a:ext uri="{FF2B5EF4-FFF2-40B4-BE49-F238E27FC236}">
                  <a16:creationId xmlns:a16="http://schemas.microsoft.com/office/drawing/2014/main" id="{A64657A6-056D-42AC-BCE1-E6DD62EBE037}"/>
                </a:ext>
              </a:extLst>
            </p:cNvPr>
            <p:cNvSpPr/>
            <p:nvPr/>
          </p:nvSpPr>
          <p:spPr>
            <a:xfrm>
              <a:off x="97767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7" name="화살표: 갈매기형 수장 286">
              <a:extLst>
                <a:ext uri="{FF2B5EF4-FFF2-40B4-BE49-F238E27FC236}">
                  <a16:creationId xmlns:a16="http://schemas.microsoft.com/office/drawing/2014/main" id="{28362057-613B-426A-BEE1-32D20612DE10}"/>
                </a:ext>
              </a:extLst>
            </p:cNvPr>
            <p:cNvSpPr/>
            <p:nvPr/>
          </p:nvSpPr>
          <p:spPr>
            <a:xfrm>
              <a:off x="99783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8" name="화살표: 갈매기형 수장 287">
              <a:extLst>
                <a:ext uri="{FF2B5EF4-FFF2-40B4-BE49-F238E27FC236}">
                  <a16:creationId xmlns:a16="http://schemas.microsoft.com/office/drawing/2014/main" id="{D99AC7F2-D739-4797-B5C9-4ADFD400A57A}"/>
                </a:ext>
              </a:extLst>
            </p:cNvPr>
            <p:cNvSpPr/>
            <p:nvPr/>
          </p:nvSpPr>
          <p:spPr>
            <a:xfrm>
              <a:off x="102051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화살표: 갈매기형 수장 288">
              <a:extLst>
                <a:ext uri="{FF2B5EF4-FFF2-40B4-BE49-F238E27FC236}">
                  <a16:creationId xmlns:a16="http://schemas.microsoft.com/office/drawing/2014/main" id="{F9C55DFF-1834-463B-9CB3-7028154479C0}"/>
                </a:ext>
              </a:extLst>
            </p:cNvPr>
            <p:cNvSpPr/>
            <p:nvPr/>
          </p:nvSpPr>
          <p:spPr>
            <a:xfrm>
              <a:off x="104066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0" name="화살표: 갈매기형 수장 289">
              <a:extLst>
                <a:ext uri="{FF2B5EF4-FFF2-40B4-BE49-F238E27FC236}">
                  <a16:creationId xmlns:a16="http://schemas.microsoft.com/office/drawing/2014/main" id="{EABA1476-7516-469B-8A5C-E4440D0D8728}"/>
                </a:ext>
              </a:extLst>
            </p:cNvPr>
            <p:cNvSpPr/>
            <p:nvPr/>
          </p:nvSpPr>
          <p:spPr>
            <a:xfrm>
              <a:off x="1063349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1" name="화살표: 갈매기형 수장 290">
              <a:extLst>
                <a:ext uri="{FF2B5EF4-FFF2-40B4-BE49-F238E27FC236}">
                  <a16:creationId xmlns:a16="http://schemas.microsoft.com/office/drawing/2014/main" id="{5993F33B-40B1-4CF3-9CAB-6A033FEE5C1F}"/>
                </a:ext>
              </a:extLst>
            </p:cNvPr>
            <p:cNvSpPr/>
            <p:nvPr/>
          </p:nvSpPr>
          <p:spPr>
            <a:xfrm>
              <a:off x="1083500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화살표: 갈매기형 수장 291">
              <a:extLst>
                <a:ext uri="{FF2B5EF4-FFF2-40B4-BE49-F238E27FC236}">
                  <a16:creationId xmlns:a16="http://schemas.microsoft.com/office/drawing/2014/main" id="{1A4E3C82-0389-4B29-8B6F-D8391142BC4A}"/>
                </a:ext>
              </a:extLst>
            </p:cNvPr>
            <p:cNvSpPr/>
            <p:nvPr/>
          </p:nvSpPr>
          <p:spPr>
            <a:xfrm>
              <a:off x="11061848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3" name="화살표: 갈매기형 수장 292">
              <a:extLst>
                <a:ext uri="{FF2B5EF4-FFF2-40B4-BE49-F238E27FC236}">
                  <a16:creationId xmlns:a16="http://schemas.microsoft.com/office/drawing/2014/main" id="{31450DEC-9D56-44B8-845A-4483F58E9B22}"/>
                </a:ext>
              </a:extLst>
            </p:cNvPr>
            <p:cNvSpPr/>
            <p:nvPr/>
          </p:nvSpPr>
          <p:spPr>
            <a:xfrm>
              <a:off x="11263357" y="6593692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A43385B-94E5-4830-A015-6799CACB30C4}"/>
              </a:ext>
            </a:extLst>
          </p:cNvPr>
          <p:cNvGrpSpPr/>
          <p:nvPr/>
        </p:nvGrpSpPr>
        <p:grpSpPr>
          <a:xfrm>
            <a:off x="445638" y="1731185"/>
            <a:ext cx="9283778" cy="503038"/>
            <a:chOff x="542925" y="2931396"/>
            <a:chExt cx="9283778" cy="503038"/>
          </a:xfrm>
        </p:grpSpPr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43D512FB-33FE-47FD-ACE1-8B19B5DD1E3A}"/>
                </a:ext>
              </a:extLst>
            </p:cNvPr>
            <p:cNvSpPr/>
            <p:nvPr/>
          </p:nvSpPr>
          <p:spPr>
            <a:xfrm>
              <a:off x="542925" y="2931396"/>
              <a:ext cx="9283778" cy="5030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화살표: 갈매기형 수장 192">
              <a:extLst>
                <a:ext uri="{FF2B5EF4-FFF2-40B4-BE49-F238E27FC236}">
                  <a16:creationId xmlns:a16="http://schemas.microsoft.com/office/drawing/2014/main" id="{2C6D5E9E-8BF1-4FB9-B016-1714A4713B4B}"/>
                </a:ext>
              </a:extLst>
            </p:cNvPr>
            <p:cNvSpPr/>
            <p:nvPr/>
          </p:nvSpPr>
          <p:spPr>
            <a:xfrm>
              <a:off x="6518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화살표: 갈매기형 수장 193">
              <a:extLst>
                <a:ext uri="{FF2B5EF4-FFF2-40B4-BE49-F238E27FC236}">
                  <a16:creationId xmlns:a16="http://schemas.microsoft.com/office/drawing/2014/main" id="{CBC47774-B28A-4043-AD22-92AC5F52C10F}"/>
                </a:ext>
              </a:extLst>
            </p:cNvPr>
            <p:cNvSpPr/>
            <p:nvPr/>
          </p:nvSpPr>
          <p:spPr>
            <a:xfrm>
              <a:off x="85340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화살표: 갈매기형 수장 194">
              <a:extLst>
                <a:ext uri="{FF2B5EF4-FFF2-40B4-BE49-F238E27FC236}">
                  <a16:creationId xmlns:a16="http://schemas.microsoft.com/office/drawing/2014/main" id="{0BFE2AEC-3DE4-4C3F-BDFB-CA36E4696A55}"/>
                </a:ext>
              </a:extLst>
            </p:cNvPr>
            <p:cNvSpPr/>
            <p:nvPr/>
          </p:nvSpPr>
          <p:spPr>
            <a:xfrm>
              <a:off x="10802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화살표: 갈매기형 수장 195">
              <a:extLst>
                <a:ext uri="{FF2B5EF4-FFF2-40B4-BE49-F238E27FC236}">
                  <a16:creationId xmlns:a16="http://schemas.microsoft.com/office/drawing/2014/main" id="{0C46610C-89DF-4292-A4D2-B64E279444B2}"/>
                </a:ext>
              </a:extLst>
            </p:cNvPr>
            <p:cNvSpPr/>
            <p:nvPr/>
          </p:nvSpPr>
          <p:spPr>
            <a:xfrm>
              <a:off x="12817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7" name="화살표: 갈매기형 수장 196">
              <a:extLst>
                <a:ext uri="{FF2B5EF4-FFF2-40B4-BE49-F238E27FC236}">
                  <a16:creationId xmlns:a16="http://schemas.microsoft.com/office/drawing/2014/main" id="{57CBEBDC-2107-456D-A343-F4FF9D7C6079}"/>
                </a:ext>
              </a:extLst>
            </p:cNvPr>
            <p:cNvSpPr/>
            <p:nvPr/>
          </p:nvSpPr>
          <p:spPr>
            <a:xfrm>
              <a:off x="150859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8" name="화살표: 갈매기형 수장 197">
              <a:extLst>
                <a:ext uri="{FF2B5EF4-FFF2-40B4-BE49-F238E27FC236}">
                  <a16:creationId xmlns:a16="http://schemas.microsoft.com/office/drawing/2014/main" id="{7B19498B-9AD4-49B1-B1F3-D34400FEB418}"/>
                </a:ext>
              </a:extLst>
            </p:cNvPr>
            <p:cNvSpPr/>
            <p:nvPr/>
          </p:nvSpPr>
          <p:spPr>
            <a:xfrm>
              <a:off x="171010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화살표: 갈매기형 수장 198">
              <a:extLst>
                <a:ext uri="{FF2B5EF4-FFF2-40B4-BE49-F238E27FC236}">
                  <a16:creationId xmlns:a16="http://schemas.microsoft.com/office/drawing/2014/main" id="{ED1C2F4E-9E7F-41EC-8B43-B49D01A769A4}"/>
                </a:ext>
              </a:extLst>
            </p:cNvPr>
            <p:cNvSpPr/>
            <p:nvPr/>
          </p:nvSpPr>
          <p:spPr>
            <a:xfrm>
              <a:off x="1936948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0" name="화살표: 갈매기형 수장 199">
              <a:extLst>
                <a:ext uri="{FF2B5EF4-FFF2-40B4-BE49-F238E27FC236}">
                  <a16:creationId xmlns:a16="http://schemas.microsoft.com/office/drawing/2014/main" id="{A9725128-AA32-49C3-8181-4B1BEC2B8992}"/>
                </a:ext>
              </a:extLst>
            </p:cNvPr>
            <p:cNvSpPr/>
            <p:nvPr/>
          </p:nvSpPr>
          <p:spPr>
            <a:xfrm>
              <a:off x="213845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1" name="화살표: 갈매기형 수장 200">
              <a:extLst>
                <a:ext uri="{FF2B5EF4-FFF2-40B4-BE49-F238E27FC236}">
                  <a16:creationId xmlns:a16="http://schemas.microsoft.com/office/drawing/2014/main" id="{014CFAE4-146B-46D8-924D-8FE08603E59C}"/>
                </a:ext>
              </a:extLst>
            </p:cNvPr>
            <p:cNvSpPr/>
            <p:nvPr/>
          </p:nvSpPr>
          <p:spPr>
            <a:xfrm>
              <a:off x="23652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화살표: 갈매기형 수장 201">
              <a:extLst>
                <a:ext uri="{FF2B5EF4-FFF2-40B4-BE49-F238E27FC236}">
                  <a16:creationId xmlns:a16="http://schemas.microsoft.com/office/drawing/2014/main" id="{CE1EF786-BE74-4A58-84BE-4CF38243A38D}"/>
                </a:ext>
              </a:extLst>
            </p:cNvPr>
            <p:cNvSpPr/>
            <p:nvPr/>
          </p:nvSpPr>
          <p:spPr>
            <a:xfrm>
              <a:off x="25668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화살표: 갈매기형 수장 202">
              <a:extLst>
                <a:ext uri="{FF2B5EF4-FFF2-40B4-BE49-F238E27FC236}">
                  <a16:creationId xmlns:a16="http://schemas.microsoft.com/office/drawing/2014/main" id="{20FC0520-61FB-4796-A65E-2F8E2E73E847}"/>
                </a:ext>
              </a:extLst>
            </p:cNvPr>
            <p:cNvSpPr/>
            <p:nvPr/>
          </p:nvSpPr>
          <p:spPr>
            <a:xfrm>
              <a:off x="279364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화살표: 갈매기형 수장 203">
              <a:extLst>
                <a:ext uri="{FF2B5EF4-FFF2-40B4-BE49-F238E27FC236}">
                  <a16:creationId xmlns:a16="http://schemas.microsoft.com/office/drawing/2014/main" id="{A0CB17BF-93C7-4F67-A645-A06BA29540F2}"/>
                </a:ext>
              </a:extLst>
            </p:cNvPr>
            <p:cNvSpPr/>
            <p:nvPr/>
          </p:nvSpPr>
          <p:spPr>
            <a:xfrm>
              <a:off x="29951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화살표: 갈매기형 수장 204">
              <a:extLst>
                <a:ext uri="{FF2B5EF4-FFF2-40B4-BE49-F238E27FC236}">
                  <a16:creationId xmlns:a16="http://schemas.microsoft.com/office/drawing/2014/main" id="{F8BD8DE5-1CAF-43B6-9A8C-43951E125F13}"/>
                </a:ext>
              </a:extLst>
            </p:cNvPr>
            <p:cNvSpPr/>
            <p:nvPr/>
          </p:nvSpPr>
          <p:spPr>
            <a:xfrm>
              <a:off x="3221997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화살표: 갈매기형 수장 205">
              <a:extLst>
                <a:ext uri="{FF2B5EF4-FFF2-40B4-BE49-F238E27FC236}">
                  <a16:creationId xmlns:a16="http://schemas.microsoft.com/office/drawing/2014/main" id="{F6D7180A-F0F0-43AD-AA6F-7DC604C10B1B}"/>
                </a:ext>
              </a:extLst>
            </p:cNvPr>
            <p:cNvSpPr/>
            <p:nvPr/>
          </p:nvSpPr>
          <p:spPr>
            <a:xfrm>
              <a:off x="342350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화살표: 갈매기형 수장 206">
              <a:extLst>
                <a:ext uri="{FF2B5EF4-FFF2-40B4-BE49-F238E27FC236}">
                  <a16:creationId xmlns:a16="http://schemas.microsoft.com/office/drawing/2014/main" id="{D988F497-2902-4E89-9986-A978625DD27C}"/>
                </a:ext>
              </a:extLst>
            </p:cNvPr>
            <p:cNvSpPr/>
            <p:nvPr/>
          </p:nvSpPr>
          <p:spPr>
            <a:xfrm>
              <a:off x="36503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8" name="화살표: 갈매기형 수장 207">
              <a:extLst>
                <a:ext uri="{FF2B5EF4-FFF2-40B4-BE49-F238E27FC236}">
                  <a16:creationId xmlns:a16="http://schemas.microsoft.com/office/drawing/2014/main" id="{CDE16094-B970-4716-84D7-1928494F3B39}"/>
                </a:ext>
              </a:extLst>
            </p:cNvPr>
            <p:cNvSpPr/>
            <p:nvPr/>
          </p:nvSpPr>
          <p:spPr>
            <a:xfrm>
              <a:off x="385185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화살표: 갈매기형 수장 208">
              <a:extLst>
                <a:ext uri="{FF2B5EF4-FFF2-40B4-BE49-F238E27FC236}">
                  <a16:creationId xmlns:a16="http://schemas.microsoft.com/office/drawing/2014/main" id="{FA89645F-44CE-4C73-968C-B4C720E6ED82}"/>
                </a:ext>
              </a:extLst>
            </p:cNvPr>
            <p:cNvSpPr/>
            <p:nvPr/>
          </p:nvSpPr>
          <p:spPr>
            <a:xfrm>
              <a:off x="40786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화살표: 갈매기형 수장 209">
              <a:extLst>
                <a:ext uri="{FF2B5EF4-FFF2-40B4-BE49-F238E27FC236}">
                  <a16:creationId xmlns:a16="http://schemas.microsoft.com/office/drawing/2014/main" id="{96823C2F-4D20-4D50-A7BF-7D89583CAF01}"/>
                </a:ext>
              </a:extLst>
            </p:cNvPr>
            <p:cNvSpPr/>
            <p:nvPr/>
          </p:nvSpPr>
          <p:spPr>
            <a:xfrm>
              <a:off x="42802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화살표: 갈매기형 수장 210">
              <a:extLst>
                <a:ext uri="{FF2B5EF4-FFF2-40B4-BE49-F238E27FC236}">
                  <a16:creationId xmlns:a16="http://schemas.microsoft.com/office/drawing/2014/main" id="{0FA8AB76-4038-4B02-B504-9505D0293C7A}"/>
                </a:ext>
              </a:extLst>
            </p:cNvPr>
            <p:cNvSpPr/>
            <p:nvPr/>
          </p:nvSpPr>
          <p:spPr>
            <a:xfrm>
              <a:off x="450704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화살표: 갈매기형 수장 211">
              <a:extLst>
                <a:ext uri="{FF2B5EF4-FFF2-40B4-BE49-F238E27FC236}">
                  <a16:creationId xmlns:a16="http://schemas.microsoft.com/office/drawing/2014/main" id="{7B93F215-5EAB-4689-8C1C-DBDAC0498BD4}"/>
                </a:ext>
              </a:extLst>
            </p:cNvPr>
            <p:cNvSpPr/>
            <p:nvPr/>
          </p:nvSpPr>
          <p:spPr>
            <a:xfrm>
              <a:off x="470855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화살표: 갈매기형 수장 212">
              <a:extLst>
                <a:ext uri="{FF2B5EF4-FFF2-40B4-BE49-F238E27FC236}">
                  <a16:creationId xmlns:a16="http://schemas.microsoft.com/office/drawing/2014/main" id="{BE0B3AA6-6280-4AD9-BC9A-BC946095D457}"/>
                </a:ext>
              </a:extLst>
            </p:cNvPr>
            <p:cNvSpPr/>
            <p:nvPr/>
          </p:nvSpPr>
          <p:spPr>
            <a:xfrm>
              <a:off x="4935396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화살표: 갈매기형 수장 213">
              <a:extLst>
                <a:ext uri="{FF2B5EF4-FFF2-40B4-BE49-F238E27FC236}">
                  <a16:creationId xmlns:a16="http://schemas.microsoft.com/office/drawing/2014/main" id="{4D71010D-5A35-4009-B4FD-1E4FE1C553D6}"/>
                </a:ext>
              </a:extLst>
            </p:cNvPr>
            <p:cNvSpPr/>
            <p:nvPr/>
          </p:nvSpPr>
          <p:spPr>
            <a:xfrm>
              <a:off x="513690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화살표: 갈매기형 수장 214">
              <a:extLst>
                <a:ext uri="{FF2B5EF4-FFF2-40B4-BE49-F238E27FC236}">
                  <a16:creationId xmlns:a16="http://schemas.microsoft.com/office/drawing/2014/main" id="{900D91FD-1A8E-4ED8-B088-16AC4D5D0177}"/>
                </a:ext>
              </a:extLst>
            </p:cNvPr>
            <p:cNvSpPr/>
            <p:nvPr/>
          </p:nvSpPr>
          <p:spPr>
            <a:xfrm>
              <a:off x="53637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화살표: 갈매기형 수장 215">
              <a:extLst>
                <a:ext uri="{FF2B5EF4-FFF2-40B4-BE49-F238E27FC236}">
                  <a16:creationId xmlns:a16="http://schemas.microsoft.com/office/drawing/2014/main" id="{6ACADD20-269A-4767-8C7F-616B1242C760}"/>
                </a:ext>
              </a:extLst>
            </p:cNvPr>
            <p:cNvSpPr/>
            <p:nvPr/>
          </p:nvSpPr>
          <p:spPr>
            <a:xfrm>
              <a:off x="55652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화살표: 갈매기형 수장 216">
              <a:extLst>
                <a:ext uri="{FF2B5EF4-FFF2-40B4-BE49-F238E27FC236}">
                  <a16:creationId xmlns:a16="http://schemas.microsoft.com/office/drawing/2014/main" id="{CCF491AD-D50C-43C4-A6A4-E3444D6C6BFF}"/>
                </a:ext>
              </a:extLst>
            </p:cNvPr>
            <p:cNvSpPr/>
            <p:nvPr/>
          </p:nvSpPr>
          <p:spPr>
            <a:xfrm>
              <a:off x="579209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화살표: 갈매기형 수장 217">
              <a:extLst>
                <a:ext uri="{FF2B5EF4-FFF2-40B4-BE49-F238E27FC236}">
                  <a16:creationId xmlns:a16="http://schemas.microsoft.com/office/drawing/2014/main" id="{1D401394-F878-408A-92EC-FCBF50FBF065}"/>
                </a:ext>
              </a:extLst>
            </p:cNvPr>
            <p:cNvSpPr/>
            <p:nvPr/>
          </p:nvSpPr>
          <p:spPr>
            <a:xfrm>
              <a:off x="59936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화살표: 갈매기형 수장 218">
              <a:extLst>
                <a:ext uri="{FF2B5EF4-FFF2-40B4-BE49-F238E27FC236}">
                  <a16:creationId xmlns:a16="http://schemas.microsoft.com/office/drawing/2014/main" id="{64683B19-94C1-4FEB-A31A-AF1F27B20E35}"/>
                </a:ext>
              </a:extLst>
            </p:cNvPr>
            <p:cNvSpPr/>
            <p:nvPr/>
          </p:nvSpPr>
          <p:spPr>
            <a:xfrm>
              <a:off x="6220445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0" name="화살표: 갈매기형 수장 219">
              <a:extLst>
                <a:ext uri="{FF2B5EF4-FFF2-40B4-BE49-F238E27FC236}">
                  <a16:creationId xmlns:a16="http://schemas.microsoft.com/office/drawing/2014/main" id="{100FBF33-6C7D-41A6-8ED2-1D60ADB680F4}"/>
                </a:ext>
              </a:extLst>
            </p:cNvPr>
            <p:cNvSpPr/>
            <p:nvPr/>
          </p:nvSpPr>
          <p:spPr>
            <a:xfrm>
              <a:off x="642195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화살표: 갈매기형 수장 220">
              <a:extLst>
                <a:ext uri="{FF2B5EF4-FFF2-40B4-BE49-F238E27FC236}">
                  <a16:creationId xmlns:a16="http://schemas.microsoft.com/office/drawing/2014/main" id="{FE288BB2-F466-4058-AA9C-6C5ACC3C3438}"/>
                </a:ext>
              </a:extLst>
            </p:cNvPr>
            <p:cNvSpPr/>
            <p:nvPr/>
          </p:nvSpPr>
          <p:spPr>
            <a:xfrm>
              <a:off x="66487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화살표: 갈매기형 수장 221">
              <a:extLst>
                <a:ext uri="{FF2B5EF4-FFF2-40B4-BE49-F238E27FC236}">
                  <a16:creationId xmlns:a16="http://schemas.microsoft.com/office/drawing/2014/main" id="{E9C5330C-111A-4DBB-835A-165ECC8B3ED2}"/>
                </a:ext>
              </a:extLst>
            </p:cNvPr>
            <p:cNvSpPr/>
            <p:nvPr/>
          </p:nvSpPr>
          <p:spPr>
            <a:xfrm>
              <a:off x="685030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화살표: 갈매기형 수장 222">
              <a:extLst>
                <a:ext uri="{FF2B5EF4-FFF2-40B4-BE49-F238E27FC236}">
                  <a16:creationId xmlns:a16="http://schemas.microsoft.com/office/drawing/2014/main" id="{49B92A0F-846D-47CE-A465-31111C1D5DB4}"/>
                </a:ext>
              </a:extLst>
            </p:cNvPr>
            <p:cNvSpPr/>
            <p:nvPr/>
          </p:nvSpPr>
          <p:spPr>
            <a:xfrm>
              <a:off x="70771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화살표: 갈매기형 수장 223">
              <a:extLst>
                <a:ext uri="{FF2B5EF4-FFF2-40B4-BE49-F238E27FC236}">
                  <a16:creationId xmlns:a16="http://schemas.microsoft.com/office/drawing/2014/main" id="{BD815ED1-6787-41D0-968E-4800AB052215}"/>
                </a:ext>
              </a:extLst>
            </p:cNvPr>
            <p:cNvSpPr/>
            <p:nvPr/>
          </p:nvSpPr>
          <p:spPr>
            <a:xfrm>
              <a:off x="72786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화살표: 갈매기형 수장 224">
              <a:extLst>
                <a:ext uri="{FF2B5EF4-FFF2-40B4-BE49-F238E27FC236}">
                  <a16:creationId xmlns:a16="http://schemas.microsoft.com/office/drawing/2014/main" id="{BA12937B-8160-4605-BCFF-DCA2760E70EC}"/>
                </a:ext>
              </a:extLst>
            </p:cNvPr>
            <p:cNvSpPr/>
            <p:nvPr/>
          </p:nvSpPr>
          <p:spPr>
            <a:xfrm>
              <a:off x="75054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화살표: 갈매기형 수장 225">
              <a:extLst>
                <a:ext uri="{FF2B5EF4-FFF2-40B4-BE49-F238E27FC236}">
                  <a16:creationId xmlns:a16="http://schemas.microsoft.com/office/drawing/2014/main" id="{5BCCA29B-01CB-4749-8E56-1D40F441BC7D}"/>
                </a:ext>
              </a:extLst>
            </p:cNvPr>
            <p:cNvSpPr/>
            <p:nvPr/>
          </p:nvSpPr>
          <p:spPr>
            <a:xfrm>
              <a:off x="77070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화살표: 갈매기형 수장 226">
              <a:extLst>
                <a:ext uri="{FF2B5EF4-FFF2-40B4-BE49-F238E27FC236}">
                  <a16:creationId xmlns:a16="http://schemas.microsoft.com/office/drawing/2014/main" id="{EE4032DF-F5E0-408C-B08F-B2C5B272C3C7}"/>
                </a:ext>
              </a:extLst>
            </p:cNvPr>
            <p:cNvSpPr/>
            <p:nvPr/>
          </p:nvSpPr>
          <p:spPr>
            <a:xfrm>
              <a:off x="79338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8" name="화살표: 갈매기형 수장 227">
              <a:extLst>
                <a:ext uri="{FF2B5EF4-FFF2-40B4-BE49-F238E27FC236}">
                  <a16:creationId xmlns:a16="http://schemas.microsoft.com/office/drawing/2014/main" id="{E236F234-F25D-454E-AE2F-019D2964976E}"/>
                </a:ext>
              </a:extLst>
            </p:cNvPr>
            <p:cNvSpPr/>
            <p:nvPr/>
          </p:nvSpPr>
          <p:spPr>
            <a:xfrm>
              <a:off x="81353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화살표: 갈매기형 수장 234">
              <a:extLst>
                <a:ext uri="{FF2B5EF4-FFF2-40B4-BE49-F238E27FC236}">
                  <a16:creationId xmlns:a16="http://schemas.microsoft.com/office/drawing/2014/main" id="{E32FD53C-F73B-459E-A0B6-05622E414E3B}"/>
                </a:ext>
              </a:extLst>
            </p:cNvPr>
            <p:cNvSpPr/>
            <p:nvPr/>
          </p:nvSpPr>
          <p:spPr>
            <a:xfrm>
              <a:off x="83621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화살표: 갈매기형 수장 235">
              <a:extLst>
                <a:ext uri="{FF2B5EF4-FFF2-40B4-BE49-F238E27FC236}">
                  <a16:creationId xmlns:a16="http://schemas.microsoft.com/office/drawing/2014/main" id="{40FF4FFC-447F-4E9D-923A-EB76F61F38A4}"/>
                </a:ext>
              </a:extLst>
            </p:cNvPr>
            <p:cNvSpPr/>
            <p:nvPr/>
          </p:nvSpPr>
          <p:spPr>
            <a:xfrm>
              <a:off x="85637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화살표: 갈매기형 수장 236">
              <a:extLst>
                <a:ext uri="{FF2B5EF4-FFF2-40B4-BE49-F238E27FC236}">
                  <a16:creationId xmlns:a16="http://schemas.microsoft.com/office/drawing/2014/main" id="{E2E6F983-0CEC-41BD-8EAE-AEC0B45991A5}"/>
                </a:ext>
              </a:extLst>
            </p:cNvPr>
            <p:cNvSpPr/>
            <p:nvPr/>
          </p:nvSpPr>
          <p:spPr>
            <a:xfrm>
              <a:off x="879054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8" name="화살표: 갈매기형 수장 237">
              <a:extLst>
                <a:ext uri="{FF2B5EF4-FFF2-40B4-BE49-F238E27FC236}">
                  <a16:creationId xmlns:a16="http://schemas.microsoft.com/office/drawing/2014/main" id="{3C24D484-A584-4107-9D28-DBE0B69AABAF}"/>
                </a:ext>
              </a:extLst>
            </p:cNvPr>
            <p:cNvSpPr/>
            <p:nvPr/>
          </p:nvSpPr>
          <p:spPr>
            <a:xfrm>
              <a:off x="899205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화살표: 갈매기형 수장 238">
              <a:extLst>
                <a:ext uri="{FF2B5EF4-FFF2-40B4-BE49-F238E27FC236}">
                  <a16:creationId xmlns:a16="http://schemas.microsoft.com/office/drawing/2014/main" id="{79A1B11C-DEDC-4A39-9029-0DEAF4631306}"/>
                </a:ext>
              </a:extLst>
            </p:cNvPr>
            <p:cNvSpPr/>
            <p:nvPr/>
          </p:nvSpPr>
          <p:spPr>
            <a:xfrm>
              <a:off x="9218894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화살표: 갈매기형 수장 239">
              <a:extLst>
                <a:ext uri="{FF2B5EF4-FFF2-40B4-BE49-F238E27FC236}">
                  <a16:creationId xmlns:a16="http://schemas.microsoft.com/office/drawing/2014/main" id="{476C4CFF-BDA9-4165-82C1-0572B4D0B57A}"/>
                </a:ext>
              </a:extLst>
            </p:cNvPr>
            <p:cNvSpPr/>
            <p:nvPr/>
          </p:nvSpPr>
          <p:spPr>
            <a:xfrm>
              <a:off x="9420403" y="2997585"/>
              <a:ext cx="226841" cy="370660"/>
            </a:xfrm>
            <a:prstGeom prst="chevron">
              <a:avLst>
                <a:gd name="adj" fmla="val 67898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46501-9E54-48B5-8592-EAC77CCE786C}"/>
              </a:ext>
            </a:extLst>
          </p:cNvPr>
          <p:cNvSpPr txBox="1"/>
          <p:nvPr/>
        </p:nvSpPr>
        <p:spPr>
          <a:xfrm>
            <a:off x="402672" y="330497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Learning workflow 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76D4D3-2369-4236-AFC1-C9D4DB7F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1349516"/>
            <a:ext cx="1366756" cy="12698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08D31D-35F7-4A06-9772-AF4DBE9D5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1349516"/>
            <a:ext cx="1366756" cy="12698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3E8D7-E3C8-4434-A358-C767CDFB3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1349516"/>
            <a:ext cx="1366756" cy="12698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0A233C-298B-40FE-A9B6-B7DE4355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1349516"/>
            <a:ext cx="1366756" cy="126985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54E86-FA05-4049-A9AE-0EEC844324A2}"/>
              </a:ext>
            </a:extLst>
          </p:cNvPr>
          <p:cNvSpPr/>
          <p:nvPr/>
        </p:nvSpPr>
        <p:spPr>
          <a:xfrm>
            <a:off x="0" y="1349516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Lake</a:t>
            </a:r>
            <a:endParaRPr lang="ko-KR" alt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53E06F-A53B-484D-9152-8C620ABF27A0}"/>
              </a:ext>
            </a:extLst>
          </p:cNvPr>
          <p:cNvSpPr txBox="1"/>
          <p:nvPr/>
        </p:nvSpPr>
        <p:spPr>
          <a:xfrm>
            <a:off x="402672" y="3807122"/>
            <a:ext cx="4516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Service workflow </a:t>
            </a:r>
            <a:endParaRPr lang="ko-KR" altLang="en-US" sz="3600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8A1E2B48-C4FF-4CE4-94CB-0C73383F6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58" y="4826141"/>
            <a:ext cx="1366756" cy="1269859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CC8EA4BE-8017-4100-A2CA-1A29D4E57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767" y="4826141"/>
            <a:ext cx="1366756" cy="1269859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0D552559-F812-45CB-B02D-103FC55E0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76" y="4826141"/>
            <a:ext cx="1366756" cy="1269859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734ACD6-E72F-4F14-B8B2-84A3772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185" y="4826141"/>
            <a:ext cx="1366756" cy="1269859"/>
          </a:xfrm>
          <a:prstGeom prst="rect">
            <a:avLst/>
          </a:prstGeom>
        </p:spPr>
      </p:pic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599A3221-CDA2-427F-90EC-0813DEE2DCC8}"/>
              </a:ext>
            </a:extLst>
          </p:cNvPr>
          <p:cNvSpPr/>
          <p:nvPr/>
        </p:nvSpPr>
        <p:spPr>
          <a:xfrm>
            <a:off x="0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/>
              <a:t>Request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9E5DE7A-4F26-475B-B1DC-1F3F9B482B66}"/>
              </a:ext>
            </a:extLst>
          </p:cNvPr>
          <p:cNvSpPr/>
          <p:nvPr/>
        </p:nvSpPr>
        <p:spPr>
          <a:xfrm>
            <a:off x="11300724" y="4826141"/>
            <a:ext cx="891276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Response</a:t>
            </a:r>
            <a:endParaRPr lang="ko-KR" altLang="en-US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4DA79AB-F34A-4A30-A009-A8A99C33E5CE}"/>
              </a:ext>
            </a:extLst>
          </p:cNvPr>
          <p:cNvSpPr/>
          <p:nvPr/>
        </p:nvSpPr>
        <p:spPr>
          <a:xfrm>
            <a:off x="9232179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ML</a:t>
            </a:r>
          </a:p>
          <a:p>
            <a:pPr algn="ctr"/>
            <a:r>
              <a:rPr lang="en-US" altLang="ko-KR" sz="1400" dirty="0"/>
              <a:t>Model</a:t>
            </a:r>
            <a:endParaRPr lang="ko-KR" altLang="en-US" sz="140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8763707-776D-4CCE-8D9E-22EEC9E2F8EB}"/>
              </a:ext>
            </a:extLst>
          </p:cNvPr>
          <p:cNvSpPr/>
          <p:nvPr/>
        </p:nvSpPr>
        <p:spPr>
          <a:xfrm>
            <a:off x="1594057" y="1349516"/>
            <a:ext cx="1365762" cy="126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/>
              <a:t>Training </a:t>
            </a:r>
          </a:p>
          <a:p>
            <a:pPr algn="ctr"/>
            <a:r>
              <a:rPr lang="en-US" altLang="ko-KR" sz="1400" dirty="0"/>
              <a:t>Data </a:t>
            </a:r>
          </a:p>
          <a:p>
            <a:pPr algn="ctr"/>
            <a:r>
              <a:rPr lang="en-US" altLang="ko-KR" sz="1400" dirty="0"/>
              <a:t>ingestion </a:t>
            </a:r>
          </a:p>
        </p:txBody>
      </p:sp>
    </p:spTree>
    <p:extLst>
      <p:ext uri="{BB962C8B-B14F-4D97-AF65-F5344CB8AC3E}">
        <p14:creationId xmlns:p14="http://schemas.microsoft.com/office/powerpoint/2010/main" val="83227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50A95A-350E-42AC-AD8D-4B27A0867550}"/>
              </a:ext>
            </a:extLst>
          </p:cNvPr>
          <p:cNvSpPr txBox="1"/>
          <p:nvPr/>
        </p:nvSpPr>
        <p:spPr>
          <a:xfrm>
            <a:off x="3643618" y="1323022"/>
            <a:ext cx="490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근데 어떤 데이터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B88E1-1193-495A-93E4-B80444EF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327" y="614302"/>
            <a:ext cx="1176958" cy="210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AD10C-4D2C-444F-BB60-F1B90666BAF2}"/>
              </a:ext>
            </a:extLst>
          </p:cNvPr>
          <p:cNvSpPr txBox="1"/>
          <p:nvPr/>
        </p:nvSpPr>
        <p:spPr>
          <a:xfrm>
            <a:off x="3919843" y="2201197"/>
            <a:ext cx="135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~~~</a:t>
            </a:r>
            <a:r>
              <a:rPr lang="ko-KR" altLang="en-US" dirty="0" err="1"/>
              <a:t>쁜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EEDDB-C18A-430B-9D87-674D5B06CF3C}"/>
              </a:ext>
            </a:extLst>
          </p:cNvPr>
          <p:cNvSpPr txBox="1"/>
          <p:nvPr/>
        </p:nvSpPr>
        <p:spPr>
          <a:xfrm>
            <a:off x="5076825" y="1891218"/>
            <a:ext cx="2038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DATA</a:t>
            </a:r>
            <a:endParaRPr lang="ko-KR" altLang="en-US" sz="4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780CE-FEF5-4B79-A5E1-7A97E94A96ED}"/>
              </a:ext>
            </a:extLst>
          </p:cNvPr>
          <p:cNvSpPr txBox="1"/>
          <p:nvPr/>
        </p:nvSpPr>
        <p:spPr>
          <a:xfrm>
            <a:off x="3643618" y="3403342"/>
            <a:ext cx="490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Yee~~</a:t>
            </a:r>
            <a:r>
              <a:rPr lang="ko-KR" altLang="en-US" sz="2400" dirty="0" err="1"/>
              <a:t>쁜</a:t>
            </a:r>
            <a:r>
              <a:rPr lang="ko-KR" altLang="en-US" sz="2400" dirty="0"/>
              <a:t> 데이터를 </a:t>
            </a:r>
            <a:r>
              <a:rPr lang="ko-KR" altLang="en-US" sz="2400" dirty="0" err="1"/>
              <a:t>얻기위한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E692C-E908-44EA-B5AB-1359C1D7C790}"/>
              </a:ext>
            </a:extLst>
          </p:cNvPr>
          <p:cNvSpPr txBox="1"/>
          <p:nvPr/>
        </p:nvSpPr>
        <p:spPr>
          <a:xfrm>
            <a:off x="2857500" y="3865007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preprocessing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48679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730</Words>
  <Application>Microsoft Office PowerPoint</Application>
  <PresentationFormat>와이드스크린</PresentationFormat>
  <Paragraphs>364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Machine Learning  Workflow 구조 살펴보기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성국</dc:creator>
  <cp:lastModifiedBy>윤 성국</cp:lastModifiedBy>
  <cp:revision>42</cp:revision>
  <dcterms:created xsi:type="dcterms:W3CDTF">2019-08-31T02:38:44Z</dcterms:created>
  <dcterms:modified xsi:type="dcterms:W3CDTF">2019-09-02T09:21:02Z</dcterms:modified>
</cp:coreProperties>
</file>